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omments/comment4.xml" ContentType="application/vnd.openxmlformats-officedocument.presentationml.comments+xml"/>
  <Override PartName="/ppt/notesSlides/notesSlide75.xml" ContentType="application/vnd.openxmlformats-officedocument.presentationml.notesSlide+xml"/>
  <Override PartName="/ppt/comments/comment5.xml" ContentType="application/vnd.openxmlformats-officedocument.presentationml.comments+xml"/>
  <Override PartName="/ppt/notesSlides/notesSlide76.xml" ContentType="application/vnd.openxmlformats-officedocument.presentationml.notesSlide+xml"/>
  <Override PartName="/ppt/comments/comment6.xml" ContentType="application/vnd.openxmlformats-officedocument.presentationml.comments+xml"/>
  <Override PartName="/ppt/notesSlides/notesSlide77.xml" ContentType="application/vnd.openxmlformats-officedocument.presentationml.notesSlide+xml"/>
  <Override PartName="/ppt/comments/comment7.xml" ContentType="application/vnd.openxmlformats-officedocument.presentationml.comments+xml"/>
  <Override PartName="/ppt/notesSlides/notesSlide78.xml" ContentType="application/vnd.openxmlformats-officedocument.presentationml.notesSlide+xml"/>
  <Override PartName="/ppt/comments/comment8.xml" ContentType="application/vnd.openxmlformats-officedocument.presentationml.comments+xml"/>
  <Override PartName="/ppt/notesSlides/notesSlide79.xml" ContentType="application/vnd.openxmlformats-officedocument.presentationml.notesSlide+xml"/>
  <Override PartName="/ppt/comments/comment9.xml" ContentType="application/vnd.openxmlformats-officedocument.presentationml.comments+xml"/>
  <Override PartName="/ppt/notesSlides/notesSlide80.xml" ContentType="application/vnd.openxmlformats-officedocument.presentationml.notesSlide+xml"/>
  <Override PartName="/ppt/comments/comment10.xml" ContentType="application/vnd.openxmlformats-officedocument.presentationml.comments+xml"/>
  <Override PartName="/ppt/notesSlides/notesSlide81.xml" ContentType="application/vnd.openxmlformats-officedocument.presentationml.notesSlide+xml"/>
  <Override PartName="/ppt/comments/comment11.xml" ContentType="application/vnd.openxmlformats-officedocument.presentationml.comments+xml"/>
  <Override PartName="/ppt/notesSlides/notesSlide82.xml" ContentType="application/vnd.openxmlformats-officedocument.presentationml.notesSlide+xml"/>
  <Override PartName="/ppt/comments/comment12.xml" ContentType="application/vnd.openxmlformats-officedocument.presentationml.comments+xml"/>
  <Override PartName="/ppt/notesSlides/notesSlide83.xml" ContentType="application/vnd.openxmlformats-officedocument.presentationml.notesSlide+xml"/>
  <Override PartName="/ppt/comments/comment13.xml" ContentType="application/vnd.openxmlformats-officedocument.presentationml.comments+xml"/>
  <Override PartName="/ppt/notesSlides/notesSlide84.xml" ContentType="application/vnd.openxmlformats-officedocument.presentationml.notesSlide+xml"/>
  <Override PartName="/ppt/comments/comment14.xml" ContentType="application/vnd.openxmlformats-officedocument.presentationml.comments+xml"/>
  <Override PartName="/ppt/notesSlides/notesSlide85.xml" ContentType="application/vnd.openxmlformats-officedocument.presentationml.notesSlide+xml"/>
  <Override PartName="/ppt/comments/comment15.xml" ContentType="application/vnd.openxmlformats-officedocument.presentationml.comments+xml"/>
  <Override PartName="/ppt/notesSlides/notesSlide86.xml" ContentType="application/vnd.openxmlformats-officedocument.presentationml.notesSlide+xml"/>
  <Override PartName="/ppt/comments/comment16.xml" ContentType="application/vnd.openxmlformats-officedocument.presentationml.comments+xml"/>
  <Override PartName="/ppt/notesSlides/notesSlide87.xml" ContentType="application/vnd.openxmlformats-officedocument.presentationml.notesSlide+xml"/>
  <Override PartName="/ppt/comments/comment17.xml" ContentType="application/vnd.openxmlformats-officedocument.presentationml.comments+xml"/>
  <Override PartName="/ppt/notesSlides/notesSlide88.xml" ContentType="application/vnd.openxmlformats-officedocument.presentationml.notesSlide+xml"/>
  <Override PartName="/ppt/comments/comment18.xml" ContentType="application/vnd.openxmlformats-officedocument.presentationml.comments+xml"/>
  <Override PartName="/ppt/notesSlides/notesSlide89.xml" ContentType="application/vnd.openxmlformats-officedocument.presentationml.notesSlide+xml"/>
  <Override PartName="/ppt/comments/comment19.xml" ContentType="application/vnd.openxmlformats-officedocument.presentationml.comments+xml"/>
  <Override PartName="/ppt/notesSlides/notesSlide90.xml" ContentType="application/vnd.openxmlformats-officedocument.presentationml.notesSlide+xml"/>
  <Override PartName="/ppt/comments/comment20.xml" ContentType="application/vnd.openxmlformats-officedocument.presentationml.comments+xml"/>
  <Override PartName="/ppt/notesSlides/notesSlide91.xml" ContentType="application/vnd.openxmlformats-officedocument.presentationml.notesSlide+xml"/>
  <Override PartName="/ppt/comments/comment21.xml" ContentType="application/vnd.openxmlformats-officedocument.presentationml.comments+xml"/>
  <Override PartName="/ppt/notesSlides/notesSlide92.xml" ContentType="application/vnd.openxmlformats-officedocument.presentationml.notesSlide+xml"/>
  <Override PartName="/ppt/comments/comment22.xml" ContentType="application/vnd.openxmlformats-officedocument.presentationml.comments+xml"/>
  <Override PartName="/ppt/notesSlides/notesSlide93.xml" ContentType="application/vnd.openxmlformats-officedocument.presentationml.notesSlide+xml"/>
  <Override PartName="/ppt/comments/comment23.xml" ContentType="application/vnd.openxmlformats-officedocument.presentationml.comment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sldIdLst>
    <p:sldId id="256" r:id="rId2"/>
    <p:sldId id="293" r:id="rId3"/>
    <p:sldId id="294" r:id="rId4"/>
    <p:sldId id="296" r:id="rId5"/>
    <p:sldId id="379" r:id="rId6"/>
    <p:sldId id="385" r:id="rId7"/>
    <p:sldId id="381" r:id="rId8"/>
    <p:sldId id="344" r:id="rId9"/>
    <p:sldId id="337" r:id="rId10"/>
    <p:sldId id="338" r:id="rId11"/>
    <p:sldId id="339" r:id="rId12"/>
    <p:sldId id="340" r:id="rId13"/>
    <p:sldId id="341" r:id="rId14"/>
    <p:sldId id="342" r:id="rId15"/>
    <p:sldId id="345" r:id="rId16"/>
    <p:sldId id="369" r:id="rId17"/>
    <p:sldId id="370" r:id="rId18"/>
    <p:sldId id="371" r:id="rId19"/>
    <p:sldId id="374" r:id="rId20"/>
    <p:sldId id="375" r:id="rId21"/>
    <p:sldId id="377" r:id="rId22"/>
    <p:sldId id="343" r:id="rId23"/>
    <p:sldId id="258" r:id="rId24"/>
    <p:sldId id="308" r:id="rId25"/>
    <p:sldId id="313" r:id="rId26"/>
    <p:sldId id="314" r:id="rId27"/>
    <p:sldId id="263" r:id="rId28"/>
    <p:sldId id="260" r:id="rId29"/>
    <p:sldId id="271" r:id="rId30"/>
    <p:sldId id="262" r:id="rId31"/>
    <p:sldId id="261" r:id="rId32"/>
    <p:sldId id="274" r:id="rId33"/>
    <p:sldId id="265" r:id="rId34"/>
    <p:sldId id="266" r:id="rId35"/>
    <p:sldId id="280" r:id="rId36"/>
    <p:sldId id="316" r:id="rId37"/>
    <p:sldId id="315" r:id="rId38"/>
    <p:sldId id="347" r:id="rId39"/>
    <p:sldId id="348" r:id="rId40"/>
    <p:sldId id="349" r:id="rId41"/>
    <p:sldId id="387" r:id="rId42"/>
    <p:sldId id="388" r:id="rId43"/>
    <p:sldId id="386" r:id="rId44"/>
    <p:sldId id="288" r:id="rId45"/>
    <p:sldId id="420" r:id="rId46"/>
    <p:sldId id="425" r:id="rId47"/>
    <p:sldId id="421" r:id="rId48"/>
    <p:sldId id="422" r:id="rId49"/>
    <p:sldId id="433" r:id="rId50"/>
    <p:sldId id="434" r:id="rId51"/>
    <p:sldId id="440" r:id="rId52"/>
    <p:sldId id="442" r:id="rId53"/>
    <p:sldId id="444" r:id="rId54"/>
    <p:sldId id="445" r:id="rId55"/>
    <p:sldId id="446" r:id="rId56"/>
    <p:sldId id="447" r:id="rId57"/>
    <p:sldId id="448" r:id="rId58"/>
    <p:sldId id="449" r:id="rId59"/>
    <p:sldId id="389" r:id="rId60"/>
    <p:sldId id="287" r:id="rId61"/>
    <p:sldId id="321" r:id="rId62"/>
    <p:sldId id="322" r:id="rId63"/>
    <p:sldId id="323" r:id="rId64"/>
    <p:sldId id="324" r:id="rId65"/>
    <p:sldId id="325" r:id="rId66"/>
    <p:sldId id="326" r:id="rId67"/>
    <p:sldId id="327" r:id="rId68"/>
    <p:sldId id="328" r:id="rId69"/>
    <p:sldId id="329" r:id="rId70"/>
    <p:sldId id="330" r:id="rId71"/>
    <p:sldId id="331" r:id="rId72"/>
    <p:sldId id="289" r:id="rId73"/>
    <p:sldId id="333" r:id="rId74"/>
    <p:sldId id="332" r:id="rId75"/>
    <p:sldId id="290" r:id="rId76"/>
    <p:sldId id="336" r:id="rId77"/>
    <p:sldId id="453" r:id="rId78"/>
    <p:sldId id="454" r:id="rId79"/>
    <p:sldId id="350" r:id="rId80"/>
    <p:sldId id="450" r:id="rId81"/>
    <p:sldId id="463" r:id="rId82"/>
    <p:sldId id="464" r:id="rId83"/>
    <p:sldId id="455" r:id="rId84"/>
    <p:sldId id="456" r:id="rId85"/>
    <p:sldId id="457" r:id="rId86"/>
    <p:sldId id="458" r:id="rId87"/>
    <p:sldId id="459" r:id="rId88"/>
    <p:sldId id="460" r:id="rId89"/>
    <p:sldId id="461" r:id="rId90"/>
    <p:sldId id="462" r:id="rId91"/>
    <p:sldId id="451" r:id="rId92"/>
    <p:sldId id="452" r:id="rId93"/>
    <p:sldId id="382" r:id="rId94"/>
    <p:sldId id="334" r:id="rId95"/>
    <p:sldId id="335" r:id="rId96"/>
    <p:sldId id="319" r:id="rId97"/>
    <p:sldId id="320" r:id="rId98"/>
    <p:sldId id="353" r:id="rId99"/>
    <p:sldId id="354" r:id="rId100"/>
    <p:sldId id="360" r:id="rId101"/>
    <p:sldId id="361" r:id="rId102"/>
    <p:sldId id="362" r:id="rId103"/>
    <p:sldId id="363" r:id="rId104"/>
    <p:sldId id="364" r:id="rId105"/>
    <p:sldId id="355" r:id="rId106"/>
    <p:sldId id="356" r:id="rId107"/>
    <p:sldId id="357" r:id="rId108"/>
    <p:sldId id="358" r:id="rId109"/>
    <p:sldId id="465" r:id="rId110"/>
    <p:sldId id="359" r:id="rId111"/>
    <p:sldId id="297" r:id="rId112"/>
    <p:sldId id="298" r:id="rId113"/>
    <p:sldId id="300" r:id="rId114"/>
    <p:sldId id="384" r:id="rId115"/>
    <p:sldId id="468" r:id="rId116"/>
    <p:sldId id="466" r:id="rId117"/>
    <p:sldId id="467" r:id="rId118"/>
    <p:sldId id="469" r:id="rId119"/>
    <p:sldId id="470" r:id="rId120"/>
    <p:sldId id="393" r:id="rId121"/>
    <p:sldId id="299" r:id="rId122"/>
    <p:sldId id="365" r:id="rId123"/>
    <p:sldId id="366" r:id="rId124"/>
    <p:sldId id="368" r:id="rId125"/>
    <p:sldId id="302" r:id="rId126"/>
    <p:sldId id="301" r:id="rId127"/>
    <p:sldId id="303" r:id="rId128"/>
    <p:sldId id="304" r:id="rId129"/>
    <p:sldId id="306" r:id="rId130"/>
    <p:sldId id="305" r:id="rId131"/>
    <p:sldId id="417"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391" r:id="rId156"/>
    <p:sldId id="392" r:id="rId157"/>
    <p:sldId id="472" r:id="rId158"/>
    <p:sldId id="473" r:id="rId159"/>
    <p:sldId id="471"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400"/>
    <a:srgbClr val="000000"/>
    <a:srgbClr val="00FF00"/>
    <a:srgbClr val="D74E23"/>
    <a:srgbClr val="06071E"/>
    <a:srgbClr val="0E0B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90976" autoAdjust="0"/>
  </p:normalViewPr>
  <p:slideViewPr>
    <p:cSldViewPr snapToGrid="0">
      <p:cViewPr varScale="1">
        <p:scale>
          <a:sx n="66" d="100"/>
          <a:sy n="66" d="100"/>
        </p:scale>
        <p:origin x="786" y="4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11-09T00:40:06.440" idx="1">
    <p:pos x="1312" y="2678"/>
    <p:text/>
    <p:extLst mod="1">
      <p:ext uri="{C676402C-5697-4E1C-873F-D02D1690AC5C}">
        <p15:threadingInfo xmlns:p15="http://schemas.microsoft.com/office/powerpoint/2012/main" timeZoneBias="4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11-09T00:40:06.440" idx="1">
    <p:pos x="1312" y="2678"/>
    <p:text/>
    <p:extLst mod="1">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4-11-09T00:40:06.440" idx="1">
    <p:pos x="1339" y="2669"/>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7B7FE-80B5-467E-B62E-65983BCC93B2}" type="datetimeFigureOut">
              <a:rPr lang="en-US" smtClean="0"/>
              <a:t>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CD631-0BD8-483D-AEA4-1454802E7485}" type="slidenum">
              <a:rPr lang="en-US" smtClean="0"/>
              <a:t>‹#›</a:t>
            </a:fld>
            <a:endParaRPr lang="en-US" dirty="0"/>
          </a:p>
        </p:txBody>
      </p:sp>
    </p:spTree>
    <p:extLst>
      <p:ext uri="{BB962C8B-B14F-4D97-AF65-F5344CB8AC3E}">
        <p14:creationId xmlns:p14="http://schemas.microsoft.com/office/powerpoint/2010/main" val="91629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a:t>
            </a:fld>
            <a:endParaRPr lang="en-US" dirty="0"/>
          </a:p>
        </p:txBody>
      </p:sp>
    </p:spTree>
    <p:extLst>
      <p:ext uri="{BB962C8B-B14F-4D97-AF65-F5344CB8AC3E}">
        <p14:creationId xmlns:p14="http://schemas.microsoft.com/office/powerpoint/2010/main" val="89868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34</a:t>
            </a:fld>
            <a:endParaRPr lang="en-US" dirty="0"/>
          </a:p>
        </p:txBody>
      </p:sp>
    </p:spTree>
    <p:extLst>
      <p:ext uri="{BB962C8B-B14F-4D97-AF65-F5344CB8AC3E}">
        <p14:creationId xmlns:p14="http://schemas.microsoft.com/office/powerpoint/2010/main" val="221737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60</a:t>
            </a:fld>
            <a:endParaRPr lang="en-US"/>
          </a:p>
        </p:txBody>
      </p:sp>
    </p:spTree>
    <p:extLst>
      <p:ext uri="{BB962C8B-B14F-4D97-AF65-F5344CB8AC3E}">
        <p14:creationId xmlns:p14="http://schemas.microsoft.com/office/powerpoint/2010/main" val="308214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61</a:t>
            </a:fld>
            <a:endParaRPr lang="en-US"/>
          </a:p>
        </p:txBody>
      </p:sp>
    </p:spTree>
    <p:extLst>
      <p:ext uri="{BB962C8B-B14F-4D97-AF65-F5344CB8AC3E}">
        <p14:creationId xmlns:p14="http://schemas.microsoft.com/office/powerpoint/2010/main" val="3502973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62</a:t>
            </a:fld>
            <a:endParaRPr lang="en-US"/>
          </a:p>
        </p:txBody>
      </p:sp>
    </p:spTree>
    <p:extLst>
      <p:ext uri="{BB962C8B-B14F-4D97-AF65-F5344CB8AC3E}">
        <p14:creationId xmlns:p14="http://schemas.microsoft.com/office/powerpoint/2010/main" val="284690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63</a:t>
            </a:fld>
            <a:endParaRPr lang="en-US"/>
          </a:p>
        </p:txBody>
      </p:sp>
    </p:spTree>
    <p:extLst>
      <p:ext uri="{BB962C8B-B14F-4D97-AF65-F5344CB8AC3E}">
        <p14:creationId xmlns:p14="http://schemas.microsoft.com/office/powerpoint/2010/main" val="1843598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64</a:t>
            </a:fld>
            <a:endParaRPr lang="en-US"/>
          </a:p>
        </p:txBody>
      </p:sp>
    </p:spTree>
    <p:extLst>
      <p:ext uri="{BB962C8B-B14F-4D97-AF65-F5344CB8AC3E}">
        <p14:creationId xmlns:p14="http://schemas.microsoft.com/office/powerpoint/2010/main" val="48400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65</a:t>
            </a:fld>
            <a:endParaRPr lang="en-US"/>
          </a:p>
        </p:txBody>
      </p:sp>
    </p:spTree>
    <p:extLst>
      <p:ext uri="{BB962C8B-B14F-4D97-AF65-F5344CB8AC3E}">
        <p14:creationId xmlns:p14="http://schemas.microsoft.com/office/powerpoint/2010/main" val="233070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66</a:t>
            </a:fld>
            <a:endParaRPr lang="en-US"/>
          </a:p>
        </p:txBody>
      </p:sp>
    </p:spTree>
    <p:extLst>
      <p:ext uri="{BB962C8B-B14F-4D97-AF65-F5344CB8AC3E}">
        <p14:creationId xmlns:p14="http://schemas.microsoft.com/office/powerpoint/2010/main" val="2314944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67</a:t>
            </a:fld>
            <a:endParaRPr lang="en-US"/>
          </a:p>
        </p:txBody>
      </p:sp>
    </p:spTree>
    <p:extLst>
      <p:ext uri="{BB962C8B-B14F-4D97-AF65-F5344CB8AC3E}">
        <p14:creationId xmlns:p14="http://schemas.microsoft.com/office/powerpoint/2010/main" val="59294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68</a:t>
            </a:fld>
            <a:endParaRPr lang="en-US"/>
          </a:p>
        </p:txBody>
      </p:sp>
    </p:spTree>
    <p:extLst>
      <p:ext uri="{BB962C8B-B14F-4D97-AF65-F5344CB8AC3E}">
        <p14:creationId xmlns:p14="http://schemas.microsoft.com/office/powerpoint/2010/main" val="287310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a:t>
            </a:fld>
            <a:endParaRPr lang="en-US"/>
          </a:p>
        </p:txBody>
      </p:sp>
    </p:spTree>
    <p:extLst>
      <p:ext uri="{BB962C8B-B14F-4D97-AF65-F5344CB8AC3E}">
        <p14:creationId xmlns:p14="http://schemas.microsoft.com/office/powerpoint/2010/main" val="2759994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69</a:t>
            </a:fld>
            <a:endParaRPr lang="en-US"/>
          </a:p>
        </p:txBody>
      </p:sp>
    </p:spTree>
    <p:extLst>
      <p:ext uri="{BB962C8B-B14F-4D97-AF65-F5344CB8AC3E}">
        <p14:creationId xmlns:p14="http://schemas.microsoft.com/office/powerpoint/2010/main" val="2921352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70</a:t>
            </a:fld>
            <a:endParaRPr lang="en-US"/>
          </a:p>
        </p:txBody>
      </p:sp>
    </p:spTree>
    <p:extLst>
      <p:ext uri="{BB962C8B-B14F-4D97-AF65-F5344CB8AC3E}">
        <p14:creationId xmlns:p14="http://schemas.microsoft.com/office/powerpoint/2010/main" val="4242459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71</a:t>
            </a:fld>
            <a:endParaRPr lang="en-US"/>
          </a:p>
        </p:txBody>
      </p:sp>
    </p:spTree>
    <p:extLst>
      <p:ext uri="{BB962C8B-B14F-4D97-AF65-F5344CB8AC3E}">
        <p14:creationId xmlns:p14="http://schemas.microsoft.com/office/powerpoint/2010/main" val="2730831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73</a:t>
            </a:fld>
            <a:endParaRPr lang="en-US"/>
          </a:p>
        </p:txBody>
      </p:sp>
    </p:spTree>
    <p:extLst>
      <p:ext uri="{BB962C8B-B14F-4D97-AF65-F5344CB8AC3E}">
        <p14:creationId xmlns:p14="http://schemas.microsoft.com/office/powerpoint/2010/main" val="2412730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75</a:t>
            </a:fld>
            <a:endParaRPr lang="en-US"/>
          </a:p>
        </p:txBody>
      </p:sp>
    </p:spTree>
    <p:extLst>
      <p:ext uri="{BB962C8B-B14F-4D97-AF65-F5344CB8AC3E}">
        <p14:creationId xmlns:p14="http://schemas.microsoft.com/office/powerpoint/2010/main" val="113263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76</a:t>
            </a:fld>
            <a:endParaRPr lang="en-US"/>
          </a:p>
        </p:txBody>
      </p:sp>
    </p:spTree>
    <p:extLst>
      <p:ext uri="{BB962C8B-B14F-4D97-AF65-F5344CB8AC3E}">
        <p14:creationId xmlns:p14="http://schemas.microsoft.com/office/powerpoint/2010/main" val="3666229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77</a:t>
            </a:fld>
            <a:endParaRPr lang="en-US"/>
          </a:p>
        </p:txBody>
      </p:sp>
    </p:spTree>
    <p:extLst>
      <p:ext uri="{BB962C8B-B14F-4D97-AF65-F5344CB8AC3E}">
        <p14:creationId xmlns:p14="http://schemas.microsoft.com/office/powerpoint/2010/main" val="2280336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78</a:t>
            </a:fld>
            <a:endParaRPr lang="en-US"/>
          </a:p>
        </p:txBody>
      </p:sp>
    </p:spTree>
    <p:extLst>
      <p:ext uri="{BB962C8B-B14F-4D97-AF65-F5344CB8AC3E}">
        <p14:creationId xmlns:p14="http://schemas.microsoft.com/office/powerpoint/2010/main" val="869301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79</a:t>
            </a:fld>
            <a:endParaRPr lang="en-US"/>
          </a:p>
        </p:txBody>
      </p:sp>
    </p:spTree>
    <p:extLst>
      <p:ext uri="{BB962C8B-B14F-4D97-AF65-F5344CB8AC3E}">
        <p14:creationId xmlns:p14="http://schemas.microsoft.com/office/powerpoint/2010/main" val="938049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80</a:t>
            </a:fld>
            <a:endParaRPr lang="en-US"/>
          </a:p>
        </p:txBody>
      </p:sp>
    </p:spTree>
    <p:extLst>
      <p:ext uri="{BB962C8B-B14F-4D97-AF65-F5344CB8AC3E}">
        <p14:creationId xmlns:p14="http://schemas.microsoft.com/office/powerpoint/2010/main" val="420902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a:t>
            </a:fld>
            <a:endParaRPr lang="en-US" dirty="0"/>
          </a:p>
        </p:txBody>
      </p:sp>
    </p:spTree>
    <p:extLst>
      <p:ext uri="{BB962C8B-B14F-4D97-AF65-F5344CB8AC3E}">
        <p14:creationId xmlns:p14="http://schemas.microsoft.com/office/powerpoint/2010/main" val="4105188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81</a:t>
            </a:fld>
            <a:endParaRPr lang="en-US"/>
          </a:p>
        </p:txBody>
      </p:sp>
    </p:spTree>
    <p:extLst>
      <p:ext uri="{BB962C8B-B14F-4D97-AF65-F5344CB8AC3E}">
        <p14:creationId xmlns:p14="http://schemas.microsoft.com/office/powerpoint/2010/main" val="1182861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82</a:t>
            </a:fld>
            <a:endParaRPr lang="en-US"/>
          </a:p>
        </p:txBody>
      </p:sp>
    </p:spTree>
    <p:extLst>
      <p:ext uri="{BB962C8B-B14F-4D97-AF65-F5344CB8AC3E}">
        <p14:creationId xmlns:p14="http://schemas.microsoft.com/office/powerpoint/2010/main" val="488242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83</a:t>
            </a:fld>
            <a:endParaRPr lang="en-US"/>
          </a:p>
        </p:txBody>
      </p:sp>
    </p:spTree>
    <p:extLst>
      <p:ext uri="{BB962C8B-B14F-4D97-AF65-F5344CB8AC3E}">
        <p14:creationId xmlns:p14="http://schemas.microsoft.com/office/powerpoint/2010/main" val="1494982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84</a:t>
            </a:fld>
            <a:endParaRPr lang="en-US"/>
          </a:p>
        </p:txBody>
      </p:sp>
    </p:spTree>
    <p:extLst>
      <p:ext uri="{BB962C8B-B14F-4D97-AF65-F5344CB8AC3E}">
        <p14:creationId xmlns:p14="http://schemas.microsoft.com/office/powerpoint/2010/main" val="3191109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85</a:t>
            </a:fld>
            <a:endParaRPr lang="en-US"/>
          </a:p>
        </p:txBody>
      </p:sp>
    </p:spTree>
    <p:extLst>
      <p:ext uri="{BB962C8B-B14F-4D97-AF65-F5344CB8AC3E}">
        <p14:creationId xmlns:p14="http://schemas.microsoft.com/office/powerpoint/2010/main" val="406501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86</a:t>
            </a:fld>
            <a:endParaRPr lang="en-US"/>
          </a:p>
        </p:txBody>
      </p:sp>
    </p:spTree>
    <p:extLst>
      <p:ext uri="{BB962C8B-B14F-4D97-AF65-F5344CB8AC3E}">
        <p14:creationId xmlns:p14="http://schemas.microsoft.com/office/powerpoint/2010/main" val="3825283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87</a:t>
            </a:fld>
            <a:endParaRPr lang="en-US"/>
          </a:p>
        </p:txBody>
      </p:sp>
    </p:spTree>
    <p:extLst>
      <p:ext uri="{BB962C8B-B14F-4D97-AF65-F5344CB8AC3E}">
        <p14:creationId xmlns:p14="http://schemas.microsoft.com/office/powerpoint/2010/main" val="3671763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88</a:t>
            </a:fld>
            <a:endParaRPr lang="en-US"/>
          </a:p>
        </p:txBody>
      </p:sp>
    </p:spTree>
    <p:extLst>
      <p:ext uri="{BB962C8B-B14F-4D97-AF65-F5344CB8AC3E}">
        <p14:creationId xmlns:p14="http://schemas.microsoft.com/office/powerpoint/2010/main" val="3091688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89</a:t>
            </a:fld>
            <a:endParaRPr lang="en-US"/>
          </a:p>
        </p:txBody>
      </p:sp>
    </p:spTree>
    <p:extLst>
      <p:ext uri="{BB962C8B-B14F-4D97-AF65-F5344CB8AC3E}">
        <p14:creationId xmlns:p14="http://schemas.microsoft.com/office/powerpoint/2010/main" val="4023704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90</a:t>
            </a:fld>
            <a:endParaRPr lang="en-US"/>
          </a:p>
        </p:txBody>
      </p:sp>
    </p:spTree>
    <p:extLst>
      <p:ext uri="{BB962C8B-B14F-4D97-AF65-F5344CB8AC3E}">
        <p14:creationId xmlns:p14="http://schemas.microsoft.com/office/powerpoint/2010/main" val="377165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14</a:t>
            </a:fld>
            <a:endParaRPr lang="en-US"/>
          </a:p>
        </p:txBody>
      </p:sp>
    </p:spTree>
    <p:extLst>
      <p:ext uri="{BB962C8B-B14F-4D97-AF65-F5344CB8AC3E}">
        <p14:creationId xmlns:p14="http://schemas.microsoft.com/office/powerpoint/2010/main" val="1803909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91</a:t>
            </a:fld>
            <a:endParaRPr lang="en-US"/>
          </a:p>
        </p:txBody>
      </p:sp>
    </p:spTree>
    <p:extLst>
      <p:ext uri="{BB962C8B-B14F-4D97-AF65-F5344CB8AC3E}">
        <p14:creationId xmlns:p14="http://schemas.microsoft.com/office/powerpoint/2010/main" val="1933488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92</a:t>
            </a:fld>
            <a:endParaRPr lang="en-US"/>
          </a:p>
        </p:txBody>
      </p:sp>
    </p:spTree>
    <p:extLst>
      <p:ext uri="{BB962C8B-B14F-4D97-AF65-F5344CB8AC3E}">
        <p14:creationId xmlns:p14="http://schemas.microsoft.com/office/powerpoint/2010/main" val="2215112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93</a:t>
            </a:fld>
            <a:endParaRPr lang="en-US"/>
          </a:p>
        </p:txBody>
      </p:sp>
    </p:spTree>
    <p:extLst>
      <p:ext uri="{BB962C8B-B14F-4D97-AF65-F5344CB8AC3E}">
        <p14:creationId xmlns:p14="http://schemas.microsoft.com/office/powerpoint/2010/main" val="52776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94</a:t>
            </a:fld>
            <a:endParaRPr lang="en-US"/>
          </a:p>
        </p:txBody>
      </p:sp>
    </p:spTree>
    <p:extLst>
      <p:ext uri="{BB962C8B-B14F-4D97-AF65-F5344CB8AC3E}">
        <p14:creationId xmlns:p14="http://schemas.microsoft.com/office/powerpoint/2010/main" val="3273576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95</a:t>
            </a:fld>
            <a:endParaRPr lang="en-US"/>
          </a:p>
        </p:txBody>
      </p:sp>
    </p:spTree>
    <p:extLst>
      <p:ext uri="{BB962C8B-B14F-4D97-AF65-F5344CB8AC3E}">
        <p14:creationId xmlns:p14="http://schemas.microsoft.com/office/powerpoint/2010/main" val="1205118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97</a:t>
            </a:fld>
            <a:endParaRPr lang="en-US"/>
          </a:p>
        </p:txBody>
      </p:sp>
    </p:spTree>
    <p:extLst>
      <p:ext uri="{BB962C8B-B14F-4D97-AF65-F5344CB8AC3E}">
        <p14:creationId xmlns:p14="http://schemas.microsoft.com/office/powerpoint/2010/main" val="2290938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98</a:t>
            </a:fld>
            <a:endParaRPr lang="en-US"/>
          </a:p>
        </p:txBody>
      </p:sp>
    </p:spTree>
    <p:extLst>
      <p:ext uri="{BB962C8B-B14F-4D97-AF65-F5344CB8AC3E}">
        <p14:creationId xmlns:p14="http://schemas.microsoft.com/office/powerpoint/2010/main" val="990732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99</a:t>
            </a:fld>
            <a:endParaRPr lang="en-US"/>
          </a:p>
        </p:txBody>
      </p:sp>
    </p:spTree>
    <p:extLst>
      <p:ext uri="{BB962C8B-B14F-4D97-AF65-F5344CB8AC3E}">
        <p14:creationId xmlns:p14="http://schemas.microsoft.com/office/powerpoint/2010/main" val="146364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100</a:t>
            </a:fld>
            <a:endParaRPr lang="en-US"/>
          </a:p>
        </p:txBody>
      </p:sp>
    </p:spTree>
    <p:extLst>
      <p:ext uri="{BB962C8B-B14F-4D97-AF65-F5344CB8AC3E}">
        <p14:creationId xmlns:p14="http://schemas.microsoft.com/office/powerpoint/2010/main" val="20537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101</a:t>
            </a:fld>
            <a:endParaRPr lang="en-US"/>
          </a:p>
        </p:txBody>
      </p:sp>
    </p:spTree>
    <p:extLst>
      <p:ext uri="{BB962C8B-B14F-4D97-AF65-F5344CB8AC3E}">
        <p14:creationId xmlns:p14="http://schemas.microsoft.com/office/powerpoint/2010/main" val="389943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17</a:t>
            </a:fld>
            <a:endParaRPr lang="en-US"/>
          </a:p>
        </p:txBody>
      </p:sp>
    </p:spTree>
    <p:extLst>
      <p:ext uri="{BB962C8B-B14F-4D97-AF65-F5344CB8AC3E}">
        <p14:creationId xmlns:p14="http://schemas.microsoft.com/office/powerpoint/2010/main" val="1236387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102</a:t>
            </a:fld>
            <a:endParaRPr lang="en-US"/>
          </a:p>
        </p:txBody>
      </p:sp>
    </p:spTree>
    <p:extLst>
      <p:ext uri="{BB962C8B-B14F-4D97-AF65-F5344CB8AC3E}">
        <p14:creationId xmlns:p14="http://schemas.microsoft.com/office/powerpoint/2010/main" val="1107149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103</a:t>
            </a:fld>
            <a:endParaRPr lang="en-US"/>
          </a:p>
        </p:txBody>
      </p:sp>
    </p:spTree>
    <p:extLst>
      <p:ext uri="{BB962C8B-B14F-4D97-AF65-F5344CB8AC3E}">
        <p14:creationId xmlns:p14="http://schemas.microsoft.com/office/powerpoint/2010/main" val="426807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104</a:t>
            </a:fld>
            <a:endParaRPr lang="en-US"/>
          </a:p>
        </p:txBody>
      </p:sp>
    </p:spTree>
    <p:extLst>
      <p:ext uri="{BB962C8B-B14F-4D97-AF65-F5344CB8AC3E}">
        <p14:creationId xmlns:p14="http://schemas.microsoft.com/office/powerpoint/2010/main" val="3190443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106</a:t>
            </a:fld>
            <a:endParaRPr lang="en-US"/>
          </a:p>
        </p:txBody>
      </p:sp>
    </p:spTree>
    <p:extLst>
      <p:ext uri="{BB962C8B-B14F-4D97-AF65-F5344CB8AC3E}">
        <p14:creationId xmlns:p14="http://schemas.microsoft.com/office/powerpoint/2010/main" val="42130068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107</a:t>
            </a:fld>
            <a:endParaRPr lang="en-US"/>
          </a:p>
        </p:txBody>
      </p:sp>
    </p:spTree>
    <p:extLst>
      <p:ext uri="{BB962C8B-B14F-4D97-AF65-F5344CB8AC3E}">
        <p14:creationId xmlns:p14="http://schemas.microsoft.com/office/powerpoint/2010/main" val="5934988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108</a:t>
            </a:fld>
            <a:endParaRPr lang="en-US"/>
          </a:p>
        </p:txBody>
      </p:sp>
    </p:spTree>
    <p:extLst>
      <p:ext uri="{BB962C8B-B14F-4D97-AF65-F5344CB8AC3E}">
        <p14:creationId xmlns:p14="http://schemas.microsoft.com/office/powerpoint/2010/main" val="33640584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109</a:t>
            </a:fld>
            <a:endParaRPr lang="en-US"/>
          </a:p>
        </p:txBody>
      </p:sp>
    </p:spTree>
    <p:extLst>
      <p:ext uri="{BB962C8B-B14F-4D97-AF65-F5344CB8AC3E}">
        <p14:creationId xmlns:p14="http://schemas.microsoft.com/office/powerpoint/2010/main" val="3286687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110</a:t>
            </a:fld>
            <a:endParaRPr lang="en-US"/>
          </a:p>
        </p:txBody>
      </p:sp>
    </p:spTree>
    <p:extLst>
      <p:ext uri="{BB962C8B-B14F-4D97-AF65-F5344CB8AC3E}">
        <p14:creationId xmlns:p14="http://schemas.microsoft.com/office/powerpoint/2010/main" val="42116559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112</a:t>
            </a:fld>
            <a:endParaRPr lang="en-US" dirty="0"/>
          </a:p>
        </p:txBody>
      </p:sp>
    </p:spTree>
    <p:extLst>
      <p:ext uri="{BB962C8B-B14F-4D97-AF65-F5344CB8AC3E}">
        <p14:creationId xmlns:p14="http://schemas.microsoft.com/office/powerpoint/2010/main" val="34247585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113</a:t>
            </a:fld>
            <a:endParaRPr lang="en-US" dirty="0"/>
          </a:p>
        </p:txBody>
      </p:sp>
    </p:spTree>
    <p:extLst>
      <p:ext uri="{BB962C8B-B14F-4D97-AF65-F5344CB8AC3E}">
        <p14:creationId xmlns:p14="http://schemas.microsoft.com/office/powerpoint/2010/main" val="204617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20</a:t>
            </a:fld>
            <a:endParaRPr lang="en-US"/>
          </a:p>
        </p:txBody>
      </p:sp>
    </p:spTree>
    <p:extLst>
      <p:ext uri="{BB962C8B-B14F-4D97-AF65-F5344CB8AC3E}">
        <p14:creationId xmlns:p14="http://schemas.microsoft.com/office/powerpoint/2010/main" val="34957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114</a:t>
            </a:fld>
            <a:endParaRPr lang="en-US" dirty="0"/>
          </a:p>
        </p:txBody>
      </p:sp>
    </p:spTree>
    <p:extLst>
      <p:ext uri="{BB962C8B-B14F-4D97-AF65-F5344CB8AC3E}">
        <p14:creationId xmlns:p14="http://schemas.microsoft.com/office/powerpoint/2010/main" val="15572761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115</a:t>
            </a:fld>
            <a:endParaRPr lang="en-US" dirty="0"/>
          </a:p>
        </p:txBody>
      </p:sp>
    </p:spTree>
    <p:extLst>
      <p:ext uri="{BB962C8B-B14F-4D97-AF65-F5344CB8AC3E}">
        <p14:creationId xmlns:p14="http://schemas.microsoft.com/office/powerpoint/2010/main" val="1757699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116</a:t>
            </a:fld>
            <a:endParaRPr lang="en-US" dirty="0"/>
          </a:p>
        </p:txBody>
      </p:sp>
    </p:spTree>
    <p:extLst>
      <p:ext uri="{BB962C8B-B14F-4D97-AF65-F5344CB8AC3E}">
        <p14:creationId xmlns:p14="http://schemas.microsoft.com/office/powerpoint/2010/main" val="847755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117</a:t>
            </a:fld>
            <a:endParaRPr lang="en-US" dirty="0"/>
          </a:p>
        </p:txBody>
      </p:sp>
    </p:spTree>
    <p:extLst>
      <p:ext uri="{BB962C8B-B14F-4D97-AF65-F5344CB8AC3E}">
        <p14:creationId xmlns:p14="http://schemas.microsoft.com/office/powerpoint/2010/main" val="1758806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118</a:t>
            </a:fld>
            <a:endParaRPr lang="en-US" dirty="0"/>
          </a:p>
        </p:txBody>
      </p:sp>
    </p:spTree>
    <p:extLst>
      <p:ext uri="{BB962C8B-B14F-4D97-AF65-F5344CB8AC3E}">
        <p14:creationId xmlns:p14="http://schemas.microsoft.com/office/powerpoint/2010/main" val="4081129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119</a:t>
            </a:fld>
            <a:endParaRPr lang="en-US" dirty="0"/>
          </a:p>
        </p:txBody>
      </p:sp>
    </p:spTree>
    <p:extLst>
      <p:ext uri="{BB962C8B-B14F-4D97-AF65-F5344CB8AC3E}">
        <p14:creationId xmlns:p14="http://schemas.microsoft.com/office/powerpoint/2010/main" val="31603013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120</a:t>
            </a:fld>
            <a:endParaRPr lang="en-US" dirty="0"/>
          </a:p>
        </p:txBody>
      </p:sp>
    </p:spTree>
    <p:extLst>
      <p:ext uri="{BB962C8B-B14F-4D97-AF65-F5344CB8AC3E}">
        <p14:creationId xmlns:p14="http://schemas.microsoft.com/office/powerpoint/2010/main" val="17979335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121</a:t>
            </a:fld>
            <a:endParaRPr lang="en-US" dirty="0"/>
          </a:p>
        </p:txBody>
      </p:sp>
    </p:spTree>
    <p:extLst>
      <p:ext uri="{BB962C8B-B14F-4D97-AF65-F5344CB8AC3E}">
        <p14:creationId xmlns:p14="http://schemas.microsoft.com/office/powerpoint/2010/main" val="31654795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122</a:t>
            </a:fld>
            <a:endParaRPr lang="en-US" dirty="0"/>
          </a:p>
        </p:txBody>
      </p:sp>
    </p:spTree>
    <p:extLst>
      <p:ext uri="{BB962C8B-B14F-4D97-AF65-F5344CB8AC3E}">
        <p14:creationId xmlns:p14="http://schemas.microsoft.com/office/powerpoint/2010/main" val="2700997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123</a:t>
            </a:fld>
            <a:endParaRPr lang="en-US" dirty="0"/>
          </a:p>
        </p:txBody>
      </p:sp>
    </p:spTree>
    <p:extLst>
      <p:ext uri="{BB962C8B-B14F-4D97-AF65-F5344CB8AC3E}">
        <p14:creationId xmlns:p14="http://schemas.microsoft.com/office/powerpoint/2010/main" val="62341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23</a:t>
            </a:fld>
            <a:endParaRPr lang="en-US" dirty="0"/>
          </a:p>
        </p:txBody>
      </p:sp>
    </p:spTree>
    <p:extLst>
      <p:ext uri="{BB962C8B-B14F-4D97-AF65-F5344CB8AC3E}">
        <p14:creationId xmlns:p14="http://schemas.microsoft.com/office/powerpoint/2010/main" val="36886970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124</a:t>
            </a:fld>
            <a:endParaRPr lang="en-US" dirty="0"/>
          </a:p>
        </p:txBody>
      </p:sp>
    </p:spTree>
    <p:extLst>
      <p:ext uri="{BB962C8B-B14F-4D97-AF65-F5344CB8AC3E}">
        <p14:creationId xmlns:p14="http://schemas.microsoft.com/office/powerpoint/2010/main" val="839469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126</a:t>
            </a:fld>
            <a:endParaRPr lang="en-US" dirty="0"/>
          </a:p>
        </p:txBody>
      </p:sp>
    </p:spTree>
    <p:extLst>
      <p:ext uri="{BB962C8B-B14F-4D97-AF65-F5344CB8AC3E}">
        <p14:creationId xmlns:p14="http://schemas.microsoft.com/office/powerpoint/2010/main" val="3739980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128</a:t>
            </a:fld>
            <a:endParaRPr lang="en-US" dirty="0"/>
          </a:p>
        </p:txBody>
      </p:sp>
    </p:spTree>
    <p:extLst>
      <p:ext uri="{BB962C8B-B14F-4D97-AF65-F5344CB8AC3E}">
        <p14:creationId xmlns:p14="http://schemas.microsoft.com/office/powerpoint/2010/main" val="302955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130</a:t>
            </a:fld>
            <a:endParaRPr lang="en-US" dirty="0"/>
          </a:p>
        </p:txBody>
      </p:sp>
    </p:spTree>
    <p:extLst>
      <p:ext uri="{BB962C8B-B14F-4D97-AF65-F5344CB8AC3E}">
        <p14:creationId xmlns:p14="http://schemas.microsoft.com/office/powerpoint/2010/main" val="39363441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132</a:t>
            </a:fld>
            <a:endParaRPr lang="en-US" dirty="0"/>
          </a:p>
        </p:txBody>
      </p:sp>
    </p:spTree>
    <p:extLst>
      <p:ext uri="{BB962C8B-B14F-4D97-AF65-F5344CB8AC3E}">
        <p14:creationId xmlns:p14="http://schemas.microsoft.com/office/powerpoint/2010/main" val="40040852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133</a:t>
            </a:fld>
            <a:endParaRPr lang="en-US" dirty="0"/>
          </a:p>
        </p:txBody>
      </p:sp>
    </p:spTree>
    <p:extLst>
      <p:ext uri="{BB962C8B-B14F-4D97-AF65-F5344CB8AC3E}">
        <p14:creationId xmlns:p14="http://schemas.microsoft.com/office/powerpoint/2010/main" val="3192621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134</a:t>
            </a:fld>
            <a:endParaRPr lang="en-US" dirty="0"/>
          </a:p>
        </p:txBody>
      </p:sp>
    </p:spTree>
    <p:extLst>
      <p:ext uri="{BB962C8B-B14F-4D97-AF65-F5344CB8AC3E}">
        <p14:creationId xmlns:p14="http://schemas.microsoft.com/office/powerpoint/2010/main" val="27968629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135</a:t>
            </a:fld>
            <a:endParaRPr lang="en-US" dirty="0"/>
          </a:p>
        </p:txBody>
      </p:sp>
    </p:spTree>
    <p:extLst>
      <p:ext uri="{BB962C8B-B14F-4D97-AF65-F5344CB8AC3E}">
        <p14:creationId xmlns:p14="http://schemas.microsoft.com/office/powerpoint/2010/main" val="20571224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136</a:t>
            </a:fld>
            <a:endParaRPr lang="en-US" dirty="0"/>
          </a:p>
        </p:txBody>
      </p:sp>
    </p:spTree>
    <p:extLst>
      <p:ext uri="{BB962C8B-B14F-4D97-AF65-F5344CB8AC3E}">
        <p14:creationId xmlns:p14="http://schemas.microsoft.com/office/powerpoint/2010/main" val="3968173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137</a:t>
            </a:fld>
            <a:endParaRPr lang="en-US" dirty="0"/>
          </a:p>
        </p:txBody>
      </p:sp>
    </p:spTree>
    <p:extLst>
      <p:ext uri="{BB962C8B-B14F-4D97-AF65-F5344CB8AC3E}">
        <p14:creationId xmlns:p14="http://schemas.microsoft.com/office/powerpoint/2010/main" val="3735293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28</a:t>
            </a:fld>
            <a:endParaRPr lang="en-US"/>
          </a:p>
        </p:txBody>
      </p:sp>
    </p:spTree>
    <p:extLst>
      <p:ext uri="{BB962C8B-B14F-4D97-AF65-F5344CB8AC3E}">
        <p14:creationId xmlns:p14="http://schemas.microsoft.com/office/powerpoint/2010/main" val="33724936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138</a:t>
            </a:fld>
            <a:endParaRPr lang="en-US" dirty="0"/>
          </a:p>
        </p:txBody>
      </p:sp>
    </p:spTree>
    <p:extLst>
      <p:ext uri="{BB962C8B-B14F-4D97-AF65-F5344CB8AC3E}">
        <p14:creationId xmlns:p14="http://schemas.microsoft.com/office/powerpoint/2010/main" val="28742543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139</a:t>
            </a:fld>
            <a:endParaRPr lang="en-US" dirty="0"/>
          </a:p>
        </p:txBody>
      </p:sp>
    </p:spTree>
    <p:extLst>
      <p:ext uri="{BB962C8B-B14F-4D97-AF65-F5344CB8AC3E}">
        <p14:creationId xmlns:p14="http://schemas.microsoft.com/office/powerpoint/2010/main" val="4764359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140</a:t>
            </a:fld>
            <a:endParaRPr lang="en-US" dirty="0"/>
          </a:p>
        </p:txBody>
      </p:sp>
    </p:spTree>
    <p:extLst>
      <p:ext uri="{BB962C8B-B14F-4D97-AF65-F5344CB8AC3E}">
        <p14:creationId xmlns:p14="http://schemas.microsoft.com/office/powerpoint/2010/main" val="22391268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141</a:t>
            </a:fld>
            <a:endParaRPr lang="en-US" dirty="0"/>
          </a:p>
        </p:txBody>
      </p:sp>
    </p:spTree>
    <p:extLst>
      <p:ext uri="{BB962C8B-B14F-4D97-AF65-F5344CB8AC3E}">
        <p14:creationId xmlns:p14="http://schemas.microsoft.com/office/powerpoint/2010/main" val="13309384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142</a:t>
            </a:fld>
            <a:endParaRPr lang="en-US" dirty="0"/>
          </a:p>
        </p:txBody>
      </p:sp>
    </p:spTree>
    <p:extLst>
      <p:ext uri="{BB962C8B-B14F-4D97-AF65-F5344CB8AC3E}">
        <p14:creationId xmlns:p14="http://schemas.microsoft.com/office/powerpoint/2010/main" val="936499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143</a:t>
            </a:fld>
            <a:endParaRPr lang="en-US" dirty="0"/>
          </a:p>
        </p:txBody>
      </p:sp>
    </p:spTree>
    <p:extLst>
      <p:ext uri="{BB962C8B-B14F-4D97-AF65-F5344CB8AC3E}">
        <p14:creationId xmlns:p14="http://schemas.microsoft.com/office/powerpoint/2010/main" val="32368421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145</a:t>
            </a:fld>
            <a:endParaRPr lang="en-US" dirty="0"/>
          </a:p>
        </p:txBody>
      </p:sp>
    </p:spTree>
    <p:extLst>
      <p:ext uri="{BB962C8B-B14F-4D97-AF65-F5344CB8AC3E}">
        <p14:creationId xmlns:p14="http://schemas.microsoft.com/office/powerpoint/2010/main" val="27984069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146</a:t>
            </a:fld>
            <a:endParaRPr lang="en-US" dirty="0"/>
          </a:p>
        </p:txBody>
      </p:sp>
    </p:spTree>
    <p:extLst>
      <p:ext uri="{BB962C8B-B14F-4D97-AF65-F5344CB8AC3E}">
        <p14:creationId xmlns:p14="http://schemas.microsoft.com/office/powerpoint/2010/main" val="8115366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147</a:t>
            </a:fld>
            <a:endParaRPr lang="en-US" dirty="0"/>
          </a:p>
        </p:txBody>
      </p:sp>
    </p:spTree>
    <p:extLst>
      <p:ext uri="{BB962C8B-B14F-4D97-AF65-F5344CB8AC3E}">
        <p14:creationId xmlns:p14="http://schemas.microsoft.com/office/powerpoint/2010/main" val="12038621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149</a:t>
            </a:fld>
            <a:endParaRPr lang="en-US" dirty="0"/>
          </a:p>
        </p:txBody>
      </p:sp>
    </p:spTree>
    <p:extLst>
      <p:ext uri="{BB962C8B-B14F-4D97-AF65-F5344CB8AC3E}">
        <p14:creationId xmlns:p14="http://schemas.microsoft.com/office/powerpoint/2010/main" val="65882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31</a:t>
            </a:fld>
            <a:endParaRPr lang="en-US"/>
          </a:p>
        </p:txBody>
      </p:sp>
    </p:spTree>
    <p:extLst>
      <p:ext uri="{BB962C8B-B14F-4D97-AF65-F5344CB8AC3E}">
        <p14:creationId xmlns:p14="http://schemas.microsoft.com/office/powerpoint/2010/main" val="23704794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151</a:t>
            </a:fld>
            <a:endParaRPr lang="en-US" dirty="0"/>
          </a:p>
        </p:txBody>
      </p:sp>
    </p:spTree>
    <p:extLst>
      <p:ext uri="{BB962C8B-B14F-4D97-AF65-F5344CB8AC3E}">
        <p14:creationId xmlns:p14="http://schemas.microsoft.com/office/powerpoint/2010/main" val="15856683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152</a:t>
            </a:fld>
            <a:endParaRPr lang="en-US" dirty="0"/>
          </a:p>
        </p:txBody>
      </p:sp>
    </p:spTree>
    <p:extLst>
      <p:ext uri="{BB962C8B-B14F-4D97-AF65-F5344CB8AC3E}">
        <p14:creationId xmlns:p14="http://schemas.microsoft.com/office/powerpoint/2010/main" val="14164713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153</a:t>
            </a:fld>
            <a:endParaRPr lang="en-US" dirty="0"/>
          </a:p>
        </p:txBody>
      </p:sp>
    </p:spTree>
    <p:extLst>
      <p:ext uri="{BB962C8B-B14F-4D97-AF65-F5344CB8AC3E}">
        <p14:creationId xmlns:p14="http://schemas.microsoft.com/office/powerpoint/2010/main" val="3196543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154</a:t>
            </a:fld>
            <a:endParaRPr lang="en-US" dirty="0"/>
          </a:p>
        </p:txBody>
      </p:sp>
    </p:spTree>
    <p:extLst>
      <p:ext uri="{BB962C8B-B14F-4D97-AF65-F5344CB8AC3E}">
        <p14:creationId xmlns:p14="http://schemas.microsoft.com/office/powerpoint/2010/main" val="16806737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156</a:t>
            </a:fld>
            <a:endParaRPr lang="en-US" dirty="0"/>
          </a:p>
        </p:txBody>
      </p:sp>
    </p:spTree>
    <p:extLst>
      <p:ext uri="{BB962C8B-B14F-4D97-AF65-F5344CB8AC3E}">
        <p14:creationId xmlns:p14="http://schemas.microsoft.com/office/powerpoint/2010/main" val="34335102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157</a:t>
            </a:fld>
            <a:endParaRPr lang="en-US" dirty="0"/>
          </a:p>
        </p:txBody>
      </p:sp>
    </p:spTree>
    <p:extLst>
      <p:ext uri="{BB962C8B-B14F-4D97-AF65-F5344CB8AC3E}">
        <p14:creationId xmlns:p14="http://schemas.microsoft.com/office/powerpoint/2010/main" val="33659096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158</a:t>
            </a:fld>
            <a:endParaRPr lang="en-US" dirty="0"/>
          </a:p>
        </p:txBody>
      </p:sp>
    </p:spTree>
    <p:extLst>
      <p:ext uri="{BB962C8B-B14F-4D97-AF65-F5344CB8AC3E}">
        <p14:creationId xmlns:p14="http://schemas.microsoft.com/office/powerpoint/2010/main" val="40036421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9CD631-0BD8-483D-AEA4-1454802E7485}" type="slidenum">
              <a:rPr lang="en-US" smtClean="0"/>
              <a:t>159</a:t>
            </a:fld>
            <a:endParaRPr lang="en-US" dirty="0"/>
          </a:p>
        </p:txBody>
      </p:sp>
    </p:spTree>
    <p:extLst>
      <p:ext uri="{BB962C8B-B14F-4D97-AF65-F5344CB8AC3E}">
        <p14:creationId xmlns:p14="http://schemas.microsoft.com/office/powerpoint/2010/main" val="241523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907A-65B6-03B2-0938-BDFC6E9506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588FFB-2234-1D81-8C95-296476C760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6B23EE-45FC-B6D6-A3EB-BE74D022908B}"/>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5" name="Footer Placeholder 4">
            <a:extLst>
              <a:ext uri="{FF2B5EF4-FFF2-40B4-BE49-F238E27FC236}">
                <a16:creationId xmlns:a16="http://schemas.microsoft.com/office/drawing/2014/main" id="{3E022543-9877-9150-F8E3-2D003DA7F2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B5944B-8B21-8DDF-9B3D-27760A4EAEEC}"/>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3831319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7CA8-7CC7-84A9-BFEF-66C77223D9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00A571-FB74-F4EA-FE80-AD8B752475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5C203A-4861-52DA-BAFF-04F8BB64806A}"/>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5" name="Footer Placeholder 4">
            <a:extLst>
              <a:ext uri="{FF2B5EF4-FFF2-40B4-BE49-F238E27FC236}">
                <a16:creationId xmlns:a16="http://schemas.microsoft.com/office/drawing/2014/main" id="{53B68683-BCF9-4190-63CC-DDBA1EB18F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0CFF9B-AFDC-6AB0-C4E5-74A651B6D1E6}"/>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426428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69F00-86B1-2A3A-628F-F819BCB273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9D490B-580F-C769-727C-51CD07F14C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1AFD0-95F7-D79B-4102-EEB3F0CD442A}"/>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5" name="Footer Placeholder 4">
            <a:extLst>
              <a:ext uri="{FF2B5EF4-FFF2-40B4-BE49-F238E27FC236}">
                <a16:creationId xmlns:a16="http://schemas.microsoft.com/office/drawing/2014/main" id="{41CF3B90-1B41-F9CA-F502-DF59F36117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2C1E3F-692C-0391-E2E4-1DCF1F49C8B8}"/>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1083695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2450-9098-389F-C2EB-76809B33EC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B85C5-90AC-CCC2-EAB0-8FAEB245DB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10661-2101-603D-11A4-0188F4CE1AD7}"/>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5" name="Footer Placeholder 4">
            <a:extLst>
              <a:ext uri="{FF2B5EF4-FFF2-40B4-BE49-F238E27FC236}">
                <a16:creationId xmlns:a16="http://schemas.microsoft.com/office/drawing/2014/main" id="{1A7E4462-00B7-32D6-4282-576B896F4C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7D577F-902C-33D5-668D-29F4D275B65E}"/>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47665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B610-2122-A3BB-D589-ED91C829D6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962185-5681-A897-71ED-134118E51F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689435-6B94-A717-BA30-AF73720C6CE6}"/>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5" name="Footer Placeholder 4">
            <a:extLst>
              <a:ext uri="{FF2B5EF4-FFF2-40B4-BE49-F238E27FC236}">
                <a16:creationId xmlns:a16="http://schemas.microsoft.com/office/drawing/2014/main" id="{BF1EA948-46B7-F6C5-F16B-8EEFDBEE57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0E3C6A-9CB1-76CF-5E1E-3EC64076C608}"/>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380666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A21F-68B1-B97E-EA0E-DCDE1F4AC7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A18199-003C-E9BA-4C21-E73D760599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21EC73-FDEC-CFAD-F2BE-64B4380BD8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272B78-9D87-AEFE-8245-70303540C997}"/>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6" name="Footer Placeholder 5">
            <a:extLst>
              <a:ext uri="{FF2B5EF4-FFF2-40B4-BE49-F238E27FC236}">
                <a16:creationId xmlns:a16="http://schemas.microsoft.com/office/drawing/2014/main" id="{B3A8E1C3-502D-989F-715E-62D1153CE6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8EB9A7-B809-228A-A295-A5C4AF507D3A}"/>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414436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BE2A-C2DB-930E-B0F3-EFFD232FA1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0210F2-2256-0A3C-B2F6-C9BBCBB611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75FFE9-AD0D-EFCF-CD47-12AFE68BCC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557771-AFDC-54DE-37D8-3DC95E924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4669A3-C1DF-70E9-755F-29847EFA7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D2C2ED-7F92-73B7-47BD-935EDB5BA199}"/>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8" name="Footer Placeholder 7">
            <a:extLst>
              <a:ext uri="{FF2B5EF4-FFF2-40B4-BE49-F238E27FC236}">
                <a16:creationId xmlns:a16="http://schemas.microsoft.com/office/drawing/2014/main" id="{745F7287-4F87-EEA1-F73C-6E14ABD1E08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C3764A8-EC6B-751F-03ED-7B8A3498E52A}"/>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220439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5989C-CAAD-3C46-CCE7-6303A42A53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7D60F1-DADB-42B2-80D3-63B08006A700}"/>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4" name="Footer Placeholder 3">
            <a:extLst>
              <a:ext uri="{FF2B5EF4-FFF2-40B4-BE49-F238E27FC236}">
                <a16:creationId xmlns:a16="http://schemas.microsoft.com/office/drawing/2014/main" id="{0E5B349F-75F3-8684-17CF-1FADA008BBB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EA0070-86C9-2592-0F53-5F9FA7AC3BDE}"/>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520382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AF674-78D1-064D-45B8-B02E63AB2A82}"/>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3" name="Footer Placeholder 2">
            <a:extLst>
              <a:ext uri="{FF2B5EF4-FFF2-40B4-BE49-F238E27FC236}">
                <a16:creationId xmlns:a16="http://schemas.microsoft.com/office/drawing/2014/main" id="{51BE92FA-4EAB-9785-6D02-9F0EEF5164A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C2201F-9DE9-6EC8-F905-5DB9454CDA54}"/>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2219483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3A36B-7CDB-45F8-34E3-1D671F970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D7006D-66C9-1B2A-3923-FBCAAF71A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75F073-887A-8AC2-11DF-9F64FED66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24BE00-979B-0102-BF8A-24FC234AA728}"/>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6" name="Footer Placeholder 5">
            <a:extLst>
              <a:ext uri="{FF2B5EF4-FFF2-40B4-BE49-F238E27FC236}">
                <a16:creationId xmlns:a16="http://schemas.microsoft.com/office/drawing/2014/main" id="{17D14109-9A00-8A99-8B4E-ED539BFC9D9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07649D-F830-859F-DF0D-B79D0B76340C}"/>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393379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CB4C-BE71-C47D-2AAA-DF584D6DD2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9CC30D-53CF-015E-6AE7-F9F740809C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6F587D4-78AF-9625-0B47-D3158ECD6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F766C-891C-4CCA-01A4-C35A3ACBA6A5}"/>
              </a:ext>
            </a:extLst>
          </p:cNvPr>
          <p:cNvSpPr>
            <a:spLocks noGrp="1"/>
          </p:cNvSpPr>
          <p:nvPr>
            <p:ph type="dt" sz="half" idx="10"/>
          </p:nvPr>
        </p:nvSpPr>
        <p:spPr/>
        <p:txBody>
          <a:bodyPr/>
          <a:lstStyle/>
          <a:p>
            <a:fld id="{AE67E149-95F3-4B20-97B0-3FD57BFD0F17}" type="datetimeFigureOut">
              <a:rPr lang="en-US" smtClean="0"/>
              <a:t>12/8/2024</a:t>
            </a:fld>
            <a:endParaRPr lang="en-US" dirty="0"/>
          </a:p>
        </p:txBody>
      </p:sp>
      <p:sp>
        <p:nvSpPr>
          <p:cNvPr id="6" name="Footer Placeholder 5">
            <a:extLst>
              <a:ext uri="{FF2B5EF4-FFF2-40B4-BE49-F238E27FC236}">
                <a16:creationId xmlns:a16="http://schemas.microsoft.com/office/drawing/2014/main" id="{6DA7415F-0EC2-6DCC-ACD3-D7D8AA5E08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D967B5-BC47-1A41-936B-89F517C98DC7}"/>
              </a:ext>
            </a:extLst>
          </p:cNvPr>
          <p:cNvSpPr>
            <a:spLocks noGrp="1"/>
          </p:cNvSpPr>
          <p:nvPr>
            <p:ph type="sldNum" sz="quarter" idx="12"/>
          </p:nvPr>
        </p:nvSpPr>
        <p:spPr/>
        <p:txBody>
          <a:bodyPr/>
          <a:lstStyle/>
          <a:p>
            <a:fld id="{52021D76-5AC6-4173-A579-F1CB4CC35CE6}" type="slidenum">
              <a:rPr lang="en-US" smtClean="0"/>
              <a:t>‹#›</a:t>
            </a:fld>
            <a:endParaRPr lang="en-US" dirty="0"/>
          </a:p>
        </p:txBody>
      </p:sp>
    </p:spTree>
    <p:extLst>
      <p:ext uri="{BB962C8B-B14F-4D97-AF65-F5344CB8AC3E}">
        <p14:creationId xmlns:p14="http://schemas.microsoft.com/office/powerpoint/2010/main" val="2166783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8000" b="-1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DE0A-03EA-29B7-871F-F5BC7BDE1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212C1-C233-19B7-1ACC-9EE1A3DDD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0D6B49-C04B-2229-5EF5-10FF7BCB4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7E149-95F3-4B20-97B0-3FD57BFD0F17}" type="datetimeFigureOut">
              <a:rPr lang="en-US" smtClean="0"/>
              <a:t>12/8/2024</a:t>
            </a:fld>
            <a:endParaRPr lang="en-US" dirty="0"/>
          </a:p>
        </p:txBody>
      </p:sp>
      <p:sp>
        <p:nvSpPr>
          <p:cNvPr id="5" name="Footer Placeholder 4">
            <a:extLst>
              <a:ext uri="{FF2B5EF4-FFF2-40B4-BE49-F238E27FC236}">
                <a16:creationId xmlns:a16="http://schemas.microsoft.com/office/drawing/2014/main" id="{CCAAE98B-FB48-BBFF-E85F-E741E3440F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E442A37-BCC1-9BE5-19E2-CC68398DC2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21D76-5AC6-4173-A579-F1CB4CC35CE6}" type="slidenum">
              <a:rPr lang="en-US" smtClean="0"/>
              <a:t>‹#›</a:t>
            </a:fld>
            <a:endParaRPr lang="en-US" dirty="0"/>
          </a:p>
        </p:txBody>
      </p:sp>
    </p:spTree>
    <p:extLst>
      <p:ext uri="{BB962C8B-B14F-4D97-AF65-F5344CB8AC3E}">
        <p14:creationId xmlns:p14="http://schemas.microsoft.com/office/powerpoint/2010/main" val="2665608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26" Type="http://schemas.openxmlformats.org/officeDocument/2006/relationships/slide" Target="slide23.xml"/><Relationship Id="rId3" Type="http://schemas.openxmlformats.org/officeDocument/2006/relationships/slide" Target="slide75.xml"/><Relationship Id="rId21" Type="http://schemas.openxmlformats.org/officeDocument/2006/relationships/image" Target="../media/image9.png"/><Relationship Id="rId7" Type="http://schemas.openxmlformats.org/officeDocument/2006/relationships/slide" Target="slide126.xml"/><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11.png"/><Relationship Id="rId33" Type="http://schemas.openxmlformats.org/officeDocument/2006/relationships/comments" Target="../comments/comment1.xml"/><Relationship Id="rId2" Type="http://schemas.openxmlformats.org/officeDocument/2006/relationships/notesSlide" Target="../notesSlides/notesSlide1.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29"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130.xml"/><Relationship Id="rId24" Type="http://schemas.openxmlformats.org/officeDocument/2006/relationships/slide" Target="slide2.xml"/><Relationship Id="rId32" Type="http://schemas.openxmlformats.org/officeDocument/2006/relationships/image" Target="../media/image13.png"/><Relationship Id="rId5" Type="http://schemas.openxmlformats.org/officeDocument/2006/relationships/slide" Target="slide112.xml"/><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12.png"/><Relationship Id="rId10" Type="http://schemas.openxmlformats.org/officeDocument/2006/relationships/slide" Target="slide128.xml"/><Relationship Id="rId19" Type="http://schemas.openxmlformats.org/officeDocument/2006/relationships/image" Target="../media/image8.png"/><Relationship Id="rId31" Type="http://schemas.openxmlformats.org/officeDocument/2006/relationships/slide" Target="slide4.xml"/><Relationship Id="rId4" Type="http://schemas.openxmlformats.org/officeDocument/2006/relationships/image" Target="../media/image2.png"/><Relationship Id="rId9" Type="http://schemas.openxmlformats.org/officeDocument/2006/relationships/slide" Target="slide1.xml"/><Relationship Id="rId14" Type="http://schemas.openxmlformats.org/officeDocument/2006/relationships/hyperlink" Target="https://www.youtube.com/@chrizzchan6800" TargetMode="External"/><Relationship Id="rId22" Type="http://schemas.openxmlformats.org/officeDocument/2006/relationships/slide" Target="slide106.xml"/><Relationship Id="rId27" Type="http://schemas.openxmlformats.org/officeDocument/2006/relationships/slide" Target="slide3.xml"/><Relationship Id="rId30" Type="http://schemas.openxmlformats.org/officeDocument/2006/relationships/slide" Target="slide6.xml"/><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00.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image" Target="../media/image3.png"/><Relationship Id="rId18" Type="http://schemas.openxmlformats.org/officeDocument/2006/relationships/slide" Target="slide130.xml"/><Relationship Id="rId26" Type="http://schemas.openxmlformats.org/officeDocument/2006/relationships/image" Target="../media/image10.png"/><Relationship Id="rId3" Type="http://schemas.openxmlformats.org/officeDocument/2006/relationships/image" Target="../media/image5.png"/><Relationship Id="rId21" Type="http://schemas.openxmlformats.org/officeDocument/2006/relationships/hyperlink" Target="https://www.instagram.com/yvixxy/profilecard/?igsh=a3l5ajluNXhsOWZk" TargetMode="External"/><Relationship Id="rId7" Type="http://schemas.openxmlformats.org/officeDocument/2006/relationships/image" Target="../media/image9.png"/><Relationship Id="rId12" Type="http://schemas.openxmlformats.org/officeDocument/2006/relationships/slide" Target="slide112.xml"/><Relationship Id="rId17" Type="http://schemas.openxmlformats.org/officeDocument/2006/relationships/slide" Target="slide128.xml"/><Relationship Id="rId25" Type="http://schemas.openxmlformats.org/officeDocument/2006/relationships/slide" Target="slide106.xml"/><Relationship Id="rId2" Type="http://schemas.openxmlformats.org/officeDocument/2006/relationships/notesSlide" Target="../notesSlides/notesSlide48.xml"/><Relationship Id="rId16" Type="http://schemas.openxmlformats.org/officeDocument/2006/relationships/slide" Target="slide1.xml"/><Relationship Id="rId20" Type="http://schemas.openxmlformats.org/officeDocument/2006/relationships/hyperlink" Target="https://www.youtube.com/@chrizzchan6800"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png"/><Relationship Id="rId24" Type="http://schemas.openxmlformats.org/officeDocument/2006/relationships/slide" Target="slide101.xml"/><Relationship Id="rId5" Type="http://schemas.openxmlformats.org/officeDocument/2006/relationships/image" Target="../media/image7.png"/><Relationship Id="rId15" Type="http://schemas.openxmlformats.org/officeDocument/2006/relationships/image" Target="../media/image4.png"/><Relationship Id="rId23" Type="http://schemas.openxmlformats.org/officeDocument/2006/relationships/hyperlink" Target="https://github.com/CHRISTIANARIBAL" TargetMode="External"/><Relationship Id="rId10" Type="http://schemas.openxmlformats.org/officeDocument/2006/relationships/slide" Target="slide75.xml"/><Relationship Id="rId19" Type="http://schemas.openxmlformats.org/officeDocument/2006/relationships/hyperlink" Target="https://www.facebook.com/groups/946547547153194" TargetMode="External"/><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slide" Target="slide126.xml"/><Relationship Id="rId22" Type="http://schemas.openxmlformats.org/officeDocument/2006/relationships/hyperlink" Target="https://www.tiktok.com/@yviixxy?_t=8rPjWgoqCjn&amp;_r=1" TargetMode="External"/></Relationships>
</file>

<file path=ppt/slides/_rels/slide101.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102.xml"/><Relationship Id="rId2" Type="http://schemas.openxmlformats.org/officeDocument/2006/relationships/notesSlide" Target="../notesSlides/notesSlide49.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10" Type="http://schemas.openxmlformats.org/officeDocument/2006/relationships/image" Target="../media/image17.png"/><Relationship Id="rId19" Type="http://schemas.openxmlformats.org/officeDocument/2006/relationships/slide" Target="slide130.xml"/><Relationship Id="rId4" Type="http://schemas.openxmlformats.org/officeDocument/2006/relationships/image" Target="../media/image6.png"/><Relationship Id="rId9" Type="http://schemas.openxmlformats.org/officeDocument/2006/relationships/slide" Target="slide100.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image" Target="../media/image10.png"/></Relationships>
</file>

<file path=ppt/slides/_rels/slide102.xml.rels><?xml version="1.0" encoding="UTF-8" standalone="yes"?>
<Relationships xmlns="http://schemas.openxmlformats.org/package/2006/relationships"><Relationship Id="rId8" Type="http://schemas.openxmlformats.org/officeDocument/2006/relationships/slide" Target="slide102.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103.xml"/><Relationship Id="rId2" Type="http://schemas.openxmlformats.org/officeDocument/2006/relationships/notesSlide" Target="../notesSlides/notesSlide50.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10" Type="http://schemas.openxmlformats.org/officeDocument/2006/relationships/image" Target="../media/image17.png"/><Relationship Id="rId19" Type="http://schemas.openxmlformats.org/officeDocument/2006/relationships/slide" Target="slide130.xml"/><Relationship Id="rId4" Type="http://schemas.openxmlformats.org/officeDocument/2006/relationships/image" Target="../media/image6.png"/><Relationship Id="rId9" Type="http://schemas.openxmlformats.org/officeDocument/2006/relationships/slide" Target="slide101.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image" Target="../media/image10.png"/></Relationships>
</file>

<file path=ppt/slides/_rels/slide103.xml.rels><?xml version="1.0" encoding="UTF-8" standalone="yes"?>
<Relationships xmlns="http://schemas.openxmlformats.org/package/2006/relationships"><Relationship Id="rId8" Type="http://schemas.openxmlformats.org/officeDocument/2006/relationships/slide" Target="slide103.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104.xml"/><Relationship Id="rId2" Type="http://schemas.openxmlformats.org/officeDocument/2006/relationships/notesSlide" Target="../notesSlides/notesSlide51.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10" Type="http://schemas.openxmlformats.org/officeDocument/2006/relationships/image" Target="../media/image17.png"/><Relationship Id="rId19" Type="http://schemas.openxmlformats.org/officeDocument/2006/relationships/slide" Target="slide130.xml"/><Relationship Id="rId4" Type="http://schemas.openxmlformats.org/officeDocument/2006/relationships/image" Target="../media/image6.png"/><Relationship Id="rId9" Type="http://schemas.openxmlformats.org/officeDocument/2006/relationships/slide" Target="slide102.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image" Target="../media/image10.png"/></Relationships>
</file>

<file path=ppt/slides/_rels/slide104.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hyperlink" Target="https://miniprogram.gcash.com/docs/" TargetMode="External"/><Relationship Id="rId2" Type="http://schemas.openxmlformats.org/officeDocument/2006/relationships/notesSlide" Target="../notesSlides/notesSlide52.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10" Type="http://schemas.openxmlformats.org/officeDocument/2006/relationships/image" Target="../media/image17.png"/><Relationship Id="rId19" Type="http://schemas.openxmlformats.org/officeDocument/2006/relationships/slide" Target="slide130.xml"/><Relationship Id="rId4" Type="http://schemas.openxmlformats.org/officeDocument/2006/relationships/image" Target="../media/image6.png"/><Relationship Id="rId9" Type="http://schemas.openxmlformats.org/officeDocument/2006/relationships/slide" Target="slide103.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image" Target="../media/image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26.xml"/><Relationship Id="rId18" Type="http://schemas.openxmlformats.org/officeDocument/2006/relationships/hyperlink" Target="https://www.facebook.com/groups/946547547153194" TargetMode="External"/><Relationship Id="rId26" Type="http://schemas.openxmlformats.org/officeDocument/2006/relationships/image" Target="../media/image10.png"/><Relationship Id="rId3" Type="http://schemas.openxmlformats.org/officeDocument/2006/relationships/image" Target="../media/image5.png"/><Relationship Id="rId21" Type="http://schemas.openxmlformats.org/officeDocument/2006/relationships/hyperlink" Target="https://www.tiktok.com/@yviixxy?_t=8rPjWgoqCjn&amp;_r=1" TargetMode="External"/><Relationship Id="rId7" Type="http://schemas.openxmlformats.org/officeDocument/2006/relationships/image" Target="../media/image9.png"/><Relationship Id="rId12" Type="http://schemas.openxmlformats.org/officeDocument/2006/relationships/image" Target="../media/image3.png"/><Relationship Id="rId17" Type="http://schemas.openxmlformats.org/officeDocument/2006/relationships/slide" Target="slide130.xml"/><Relationship Id="rId25" Type="http://schemas.openxmlformats.org/officeDocument/2006/relationships/slide" Target="slide110.xml"/><Relationship Id="rId2" Type="http://schemas.openxmlformats.org/officeDocument/2006/relationships/notesSlide" Target="../notesSlides/notesSlide53.xml"/><Relationship Id="rId16" Type="http://schemas.openxmlformats.org/officeDocument/2006/relationships/slide" Target="slide128.xml"/><Relationship Id="rId20"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12.xml"/><Relationship Id="rId24" Type="http://schemas.openxmlformats.org/officeDocument/2006/relationships/slide" Target="slide108.xml"/><Relationship Id="rId5" Type="http://schemas.openxmlformats.org/officeDocument/2006/relationships/image" Target="../media/image7.png"/><Relationship Id="rId15" Type="http://schemas.openxmlformats.org/officeDocument/2006/relationships/slide" Target="slide1.xml"/><Relationship Id="rId23" Type="http://schemas.openxmlformats.org/officeDocument/2006/relationships/slide" Target="slide107.xml"/><Relationship Id="rId10" Type="http://schemas.openxmlformats.org/officeDocument/2006/relationships/image" Target="../media/image2.png"/><Relationship Id="rId19" Type="http://schemas.openxmlformats.org/officeDocument/2006/relationships/hyperlink" Target="https://www.youtube.com/@chrizzchan6800" TargetMode="External"/><Relationship Id="rId4" Type="http://schemas.openxmlformats.org/officeDocument/2006/relationships/image" Target="../media/image6.png"/><Relationship Id="rId9" Type="http://schemas.openxmlformats.org/officeDocument/2006/relationships/slide" Target="slide75.xml"/><Relationship Id="rId14" Type="http://schemas.openxmlformats.org/officeDocument/2006/relationships/image" Target="../media/image4.png"/><Relationship Id="rId22" Type="http://schemas.openxmlformats.org/officeDocument/2006/relationships/hyperlink" Target="https://github.com/CHRISTIANARIBAL" TargetMode="External"/></Relationships>
</file>

<file path=ppt/slides/_rels/slide107.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26.xml"/><Relationship Id="rId18" Type="http://schemas.openxmlformats.org/officeDocument/2006/relationships/hyperlink" Target="https://www.facebook.com/groups/946547547153194" TargetMode="External"/><Relationship Id="rId26" Type="http://schemas.openxmlformats.org/officeDocument/2006/relationships/slide" Target="slide110.xml"/><Relationship Id="rId3" Type="http://schemas.openxmlformats.org/officeDocument/2006/relationships/image" Target="../media/image5.png"/><Relationship Id="rId21" Type="http://schemas.openxmlformats.org/officeDocument/2006/relationships/hyperlink" Target="https://www.tiktok.com/@yviixxy?_t=8rPjWgoqCjn&amp;_r=1" TargetMode="External"/><Relationship Id="rId7" Type="http://schemas.openxmlformats.org/officeDocument/2006/relationships/image" Target="../media/image9.png"/><Relationship Id="rId12" Type="http://schemas.openxmlformats.org/officeDocument/2006/relationships/image" Target="../media/image3.png"/><Relationship Id="rId17" Type="http://schemas.openxmlformats.org/officeDocument/2006/relationships/slide" Target="slide130.xml"/><Relationship Id="rId25" Type="http://schemas.openxmlformats.org/officeDocument/2006/relationships/slide" Target="slide108.xml"/><Relationship Id="rId2" Type="http://schemas.openxmlformats.org/officeDocument/2006/relationships/notesSlide" Target="../notesSlides/notesSlide54.xml"/><Relationship Id="rId16" Type="http://schemas.openxmlformats.org/officeDocument/2006/relationships/slide" Target="slide128.xml"/><Relationship Id="rId20"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12.xml"/><Relationship Id="rId24"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slide" Target="slide1.xml"/><Relationship Id="rId23" Type="http://schemas.openxmlformats.org/officeDocument/2006/relationships/slide" Target="slide106.xml"/><Relationship Id="rId10" Type="http://schemas.openxmlformats.org/officeDocument/2006/relationships/image" Target="../media/image2.png"/><Relationship Id="rId19" Type="http://schemas.openxmlformats.org/officeDocument/2006/relationships/hyperlink" Target="https://www.youtube.com/@chrizzchan6800" TargetMode="External"/><Relationship Id="rId4" Type="http://schemas.openxmlformats.org/officeDocument/2006/relationships/image" Target="../media/image6.png"/><Relationship Id="rId9" Type="http://schemas.openxmlformats.org/officeDocument/2006/relationships/slide" Target="slide75.xml"/><Relationship Id="rId14" Type="http://schemas.openxmlformats.org/officeDocument/2006/relationships/image" Target="../media/image4.png"/><Relationship Id="rId22" Type="http://schemas.openxmlformats.org/officeDocument/2006/relationships/hyperlink" Target="https://github.com/CHRISTIANARIBAL" TargetMode="External"/></Relationships>
</file>

<file path=ppt/slides/_rels/slide108.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26.xml"/><Relationship Id="rId18" Type="http://schemas.openxmlformats.org/officeDocument/2006/relationships/hyperlink" Target="https://www.facebook.com/groups/946547547153194" TargetMode="External"/><Relationship Id="rId26" Type="http://schemas.openxmlformats.org/officeDocument/2006/relationships/slide" Target="slide109.xml"/><Relationship Id="rId3" Type="http://schemas.openxmlformats.org/officeDocument/2006/relationships/image" Target="../media/image5.png"/><Relationship Id="rId21" Type="http://schemas.openxmlformats.org/officeDocument/2006/relationships/hyperlink" Target="https://www.tiktok.com/@yviixxy?_t=8rPjWgoqCjn&amp;_r=1" TargetMode="External"/><Relationship Id="rId7" Type="http://schemas.openxmlformats.org/officeDocument/2006/relationships/image" Target="../media/image9.png"/><Relationship Id="rId12" Type="http://schemas.openxmlformats.org/officeDocument/2006/relationships/image" Target="../media/image3.png"/><Relationship Id="rId17" Type="http://schemas.openxmlformats.org/officeDocument/2006/relationships/slide" Target="slide130.xml"/><Relationship Id="rId25" Type="http://schemas.openxmlformats.org/officeDocument/2006/relationships/slide" Target="slide107.xml"/><Relationship Id="rId2" Type="http://schemas.openxmlformats.org/officeDocument/2006/relationships/notesSlide" Target="../notesSlides/notesSlide55.xml"/><Relationship Id="rId16" Type="http://schemas.openxmlformats.org/officeDocument/2006/relationships/slide" Target="slide128.xml"/><Relationship Id="rId20"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12.xml"/><Relationship Id="rId24"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slide" Target="slide1.xml"/><Relationship Id="rId23" Type="http://schemas.openxmlformats.org/officeDocument/2006/relationships/slide" Target="slide106.xml"/><Relationship Id="rId10" Type="http://schemas.openxmlformats.org/officeDocument/2006/relationships/image" Target="../media/image2.png"/><Relationship Id="rId19" Type="http://schemas.openxmlformats.org/officeDocument/2006/relationships/hyperlink" Target="https://www.youtube.com/@chrizzchan6800" TargetMode="External"/><Relationship Id="rId4" Type="http://schemas.openxmlformats.org/officeDocument/2006/relationships/image" Target="../media/image6.png"/><Relationship Id="rId9" Type="http://schemas.openxmlformats.org/officeDocument/2006/relationships/slide" Target="slide75.xml"/><Relationship Id="rId14" Type="http://schemas.openxmlformats.org/officeDocument/2006/relationships/image" Target="../media/image4.png"/><Relationship Id="rId22" Type="http://schemas.openxmlformats.org/officeDocument/2006/relationships/hyperlink" Target="https://github.com/CHRISTIANARIBAL" TargetMode="External"/><Relationship Id="rId27" Type="http://schemas.openxmlformats.org/officeDocument/2006/relationships/slide" Target="slide110.xml"/></Relationships>
</file>

<file path=ppt/slides/_rels/slide109.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6.xml"/><Relationship Id="rId18" Type="http://schemas.openxmlformats.org/officeDocument/2006/relationships/hyperlink" Target="https://www.facebook.com/groups/946547547153194" TargetMode="External"/><Relationship Id="rId26" Type="http://schemas.openxmlformats.org/officeDocument/2006/relationships/slide" Target="slide107.xml"/><Relationship Id="rId3" Type="http://schemas.openxmlformats.org/officeDocument/2006/relationships/image" Target="../media/image5.png"/><Relationship Id="rId21" Type="http://schemas.openxmlformats.org/officeDocument/2006/relationships/hyperlink" Target="https://www.tiktok.com/@yviixxy?_t=8rPjWgoqCjn&amp;_r=1" TargetMode="External"/><Relationship Id="rId7" Type="http://schemas.openxmlformats.org/officeDocument/2006/relationships/image" Target="../media/image9.png"/><Relationship Id="rId12" Type="http://schemas.openxmlformats.org/officeDocument/2006/relationships/image" Target="../media/image3.png"/><Relationship Id="rId17" Type="http://schemas.openxmlformats.org/officeDocument/2006/relationships/slide" Target="slide130.xml"/><Relationship Id="rId25" Type="http://schemas.openxmlformats.org/officeDocument/2006/relationships/image" Target="../media/image10.png"/><Relationship Id="rId2" Type="http://schemas.openxmlformats.org/officeDocument/2006/relationships/notesSlide" Target="../notesSlides/notesSlide56.xml"/><Relationship Id="rId16" Type="http://schemas.openxmlformats.org/officeDocument/2006/relationships/slide" Target="slide128.xml"/><Relationship Id="rId20" Type="http://schemas.openxmlformats.org/officeDocument/2006/relationships/hyperlink" Target="https://www.instagram.com/yvixxy/profilecard/?igsh=a3l5ajluNXhsOWZk" TargetMode="External"/><Relationship Id="rId29"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12.xml"/><Relationship Id="rId24" Type="http://schemas.openxmlformats.org/officeDocument/2006/relationships/slide" Target="slide106.xml"/><Relationship Id="rId5" Type="http://schemas.openxmlformats.org/officeDocument/2006/relationships/image" Target="../media/image7.png"/><Relationship Id="rId15" Type="http://schemas.openxmlformats.org/officeDocument/2006/relationships/slide" Target="slide1.xml"/><Relationship Id="rId23" Type="http://schemas.openxmlformats.org/officeDocument/2006/relationships/slide" Target="slide60.xml"/><Relationship Id="rId28" Type="http://schemas.openxmlformats.org/officeDocument/2006/relationships/slide" Target="slide110.xml"/><Relationship Id="rId10" Type="http://schemas.openxmlformats.org/officeDocument/2006/relationships/image" Target="../media/image2.png"/><Relationship Id="rId19" Type="http://schemas.openxmlformats.org/officeDocument/2006/relationships/hyperlink" Target="https://www.youtube.com/@chrizzchan6800" TargetMode="External"/><Relationship Id="rId4" Type="http://schemas.openxmlformats.org/officeDocument/2006/relationships/image" Target="../media/image6.png"/><Relationship Id="rId9" Type="http://schemas.openxmlformats.org/officeDocument/2006/relationships/slide" Target="slide75.xml"/><Relationship Id="rId14" Type="http://schemas.openxmlformats.org/officeDocument/2006/relationships/image" Target="../media/image4.png"/><Relationship Id="rId22" Type="http://schemas.openxmlformats.org/officeDocument/2006/relationships/hyperlink" Target="https://github.com/CHRISTIANARIBAL" TargetMode="External"/><Relationship Id="rId27" Type="http://schemas.openxmlformats.org/officeDocument/2006/relationships/slide" Target="slide108.xml"/></Relationships>
</file>

<file path=ppt/slides/_rels/slide1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10.xml.rels><?xml version="1.0" encoding="UTF-8" standalone="yes"?>
<Relationships xmlns="http://schemas.openxmlformats.org/package/2006/relationships"><Relationship Id="rId13" Type="http://schemas.openxmlformats.org/officeDocument/2006/relationships/slide" Target="slide126.xml"/><Relationship Id="rId18" Type="http://schemas.openxmlformats.org/officeDocument/2006/relationships/hyperlink" Target="https://www.facebook.com/groups/946547547153194" TargetMode="External"/><Relationship Id="rId26" Type="http://schemas.openxmlformats.org/officeDocument/2006/relationships/slide" Target="slide107.xml"/><Relationship Id="rId3" Type="http://schemas.openxmlformats.org/officeDocument/2006/relationships/image" Target="../media/image5.png"/><Relationship Id="rId21" Type="http://schemas.openxmlformats.org/officeDocument/2006/relationships/hyperlink" Target="https://www.tiktok.com/@yviixxy?_t=8rPjWgoqCjn&amp;_r=1" TargetMode="External"/><Relationship Id="rId34" Type="http://schemas.openxmlformats.org/officeDocument/2006/relationships/image" Target="../media/image18.png"/><Relationship Id="rId7" Type="http://schemas.openxmlformats.org/officeDocument/2006/relationships/image" Target="../media/image9.png"/><Relationship Id="rId12" Type="http://schemas.openxmlformats.org/officeDocument/2006/relationships/image" Target="../media/image3.png"/><Relationship Id="rId17" Type="http://schemas.openxmlformats.org/officeDocument/2006/relationships/slide" Target="slide130.xml"/><Relationship Id="rId25" Type="http://schemas.openxmlformats.org/officeDocument/2006/relationships/image" Target="../media/image54.png"/><Relationship Id="rId33" Type="http://schemas.openxmlformats.org/officeDocument/2006/relationships/slide" Target="slide6.xml"/><Relationship Id="rId2" Type="http://schemas.openxmlformats.org/officeDocument/2006/relationships/notesSlide" Target="../notesSlides/notesSlide57.xml"/><Relationship Id="rId16" Type="http://schemas.openxmlformats.org/officeDocument/2006/relationships/slide" Target="slide128.xml"/><Relationship Id="rId20" Type="http://schemas.openxmlformats.org/officeDocument/2006/relationships/hyperlink" Target="https://www.instagram.com/yvixxy/profilecard/?igsh=a3l5ajluNXhsOWZk" TargetMode="External"/><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12.xml"/><Relationship Id="rId24" Type="http://schemas.openxmlformats.org/officeDocument/2006/relationships/image" Target="../media/image10.png"/><Relationship Id="rId32" Type="http://schemas.openxmlformats.org/officeDocument/2006/relationships/slide" Target="slide17.xml"/><Relationship Id="rId5" Type="http://schemas.openxmlformats.org/officeDocument/2006/relationships/image" Target="../media/image7.png"/><Relationship Id="rId15" Type="http://schemas.openxmlformats.org/officeDocument/2006/relationships/slide" Target="slide1.xml"/><Relationship Id="rId23" Type="http://schemas.openxmlformats.org/officeDocument/2006/relationships/slide" Target="slide106.xml"/><Relationship Id="rId28" Type="http://schemas.openxmlformats.org/officeDocument/2006/relationships/slide" Target="slide109.xml"/><Relationship Id="rId10" Type="http://schemas.openxmlformats.org/officeDocument/2006/relationships/image" Target="../media/image2.png"/><Relationship Id="rId19" Type="http://schemas.openxmlformats.org/officeDocument/2006/relationships/hyperlink" Target="https://www.youtube.com/@chrizzchan6800" TargetMode="External"/><Relationship Id="rId31" Type="http://schemas.openxmlformats.org/officeDocument/2006/relationships/image" Target="../media/image28.png"/><Relationship Id="rId4" Type="http://schemas.openxmlformats.org/officeDocument/2006/relationships/image" Target="../media/image6.png"/><Relationship Id="rId9" Type="http://schemas.openxmlformats.org/officeDocument/2006/relationships/slide" Target="slide75.xml"/><Relationship Id="rId14" Type="http://schemas.openxmlformats.org/officeDocument/2006/relationships/image" Target="../media/image4.png"/><Relationship Id="rId22" Type="http://schemas.openxmlformats.org/officeDocument/2006/relationships/hyperlink" Target="https://github.com/CHRISTIANARIBAL" TargetMode="External"/><Relationship Id="rId27" Type="http://schemas.openxmlformats.org/officeDocument/2006/relationships/slide" Target="slide108.xml"/><Relationship Id="rId30" Type="http://schemas.openxmlformats.org/officeDocument/2006/relationships/slide" Target="slide28.xml"/><Relationship Id="rId8" Type="http://schemas.openxmlformats.org/officeDocument/2006/relationships/slide" Target="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75.xml"/><Relationship Id="rId18" Type="http://schemas.openxmlformats.org/officeDocument/2006/relationships/slide" Target="slide1.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image" Target="../media/image55.png"/><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58.xml"/><Relationship Id="rId16" Type="http://schemas.openxmlformats.org/officeDocument/2006/relationships/slide" Target="slide126.xml"/><Relationship Id="rId20" Type="http://schemas.openxmlformats.org/officeDocument/2006/relationships/slide" Target="slide130.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13.xml"/><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10" Type="http://schemas.openxmlformats.org/officeDocument/2006/relationships/slide" Target="slide132.xml"/><Relationship Id="rId19" Type="http://schemas.openxmlformats.org/officeDocument/2006/relationships/slide" Target="slide128.xml"/><Relationship Id="rId4" Type="http://schemas.openxmlformats.org/officeDocument/2006/relationships/image" Target="../media/image6.png"/><Relationship Id="rId9" Type="http://schemas.openxmlformats.org/officeDocument/2006/relationships/slide" Target="slide121.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10.png"/></Relationships>
</file>

<file path=ppt/slides/_rels/slide113.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75.xml"/><Relationship Id="rId18" Type="http://schemas.openxmlformats.org/officeDocument/2006/relationships/slide" Target="slide1.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113.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59.xml"/><Relationship Id="rId16" Type="http://schemas.openxmlformats.org/officeDocument/2006/relationships/slide" Target="slide126.xml"/><Relationship Id="rId20" Type="http://schemas.openxmlformats.org/officeDocument/2006/relationships/slide" Target="slide130.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14.xml"/><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10" Type="http://schemas.openxmlformats.org/officeDocument/2006/relationships/image" Target="../media/image17.png"/><Relationship Id="rId19" Type="http://schemas.openxmlformats.org/officeDocument/2006/relationships/slide" Target="slide128.xml"/><Relationship Id="rId4" Type="http://schemas.openxmlformats.org/officeDocument/2006/relationships/image" Target="../media/image6.png"/><Relationship Id="rId9" Type="http://schemas.openxmlformats.org/officeDocument/2006/relationships/slide" Target="slide121.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10.png"/></Relationships>
</file>

<file path=ppt/slides/_rels/slide114.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75.xml"/><Relationship Id="rId18" Type="http://schemas.openxmlformats.org/officeDocument/2006/relationships/slide" Target="slide6.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113.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60.xml"/><Relationship Id="rId16" Type="http://schemas.openxmlformats.org/officeDocument/2006/relationships/slide" Target="slide126.xml"/><Relationship Id="rId20" Type="http://schemas.openxmlformats.org/officeDocument/2006/relationships/slide" Target="slide130.xml"/><Relationship Id="rId29" Type="http://schemas.openxmlformats.org/officeDocument/2006/relationships/slide" Target="slide11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xml"/><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28" Type="http://schemas.openxmlformats.org/officeDocument/2006/relationships/slide" Target="slide115.xml"/><Relationship Id="rId10" Type="http://schemas.openxmlformats.org/officeDocument/2006/relationships/image" Target="../media/image17.png"/><Relationship Id="rId19" Type="http://schemas.openxmlformats.org/officeDocument/2006/relationships/slide" Target="slide128.xml"/><Relationship Id="rId4" Type="http://schemas.openxmlformats.org/officeDocument/2006/relationships/image" Target="../media/image6.png"/><Relationship Id="rId9" Type="http://schemas.openxmlformats.org/officeDocument/2006/relationships/slide" Target="slide121.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10.png"/><Relationship Id="rId30" Type="http://schemas.openxmlformats.org/officeDocument/2006/relationships/slide" Target="slide118.xml"/></Relationships>
</file>

<file path=ppt/slides/_rels/slide115.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75.xml"/><Relationship Id="rId18" Type="http://schemas.openxmlformats.org/officeDocument/2006/relationships/slide" Target="slide6.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113.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61.xml"/><Relationship Id="rId16" Type="http://schemas.openxmlformats.org/officeDocument/2006/relationships/slide" Target="slide126.xml"/><Relationship Id="rId20" Type="http://schemas.openxmlformats.org/officeDocument/2006/relationships/slide" Target="slide130.xml"/><Relationship Id="rId29" Type="http://schemas.openxmlformats.org/officeDocument/2006/relationships/slide" Target="slide11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xml"/><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28" Type="http://schemas.openxmlformats.org/officeDocument/2006/relationships/slide" Target="slide115.xml"/><Relationship Id="rId10" Type="http://schemas.openxmlformats.org/officeDocument/2006/relationships/image" Target="../media/image17.png"/><Relationship Id="rId19" Type="http://schemas.openxmlformats.org/officeDocument/2006/relationships/slide" Target="slide128.xml"/><Relationship Id="rId4" Type="http://schemas.openxmlformats.org/officeDocument/2006/relationships/image" Target="../media/image6.png"/><Relationship Id="rId9" Type="http://schemas.openxmlformats.org/officeDocument/2006/relationships/slide" Target="slide121.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10.png"/><Relationship Id="rId30" Type="http://schemas.openxmlformats.org/officeDocument/2006/relationships/slide" Target="slide118.xml"/></Relationships>
</file>

<file path=ppt/slides/_rels/slide116.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75.xml"/><Relationship Id="rId18" Type="http://schemas.openxmlformats.org/officeDocument/2006/relationships/slide" Target="slide6.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113.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62.xml"/><Relationship Id="rId16" Type="http://schemas.openxmlformats.org/officeDocument/2006/relationships/slide" Target="slide126.xml"/><Relationship Id="rId20" Type="http://schemas.openxmlformats.org/officeDocument/2006/relationships/slide" Target="slide130.xml"/><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xml"/><Relationship Id="rId24" Type="http://schemas.openxmlformats.org/officeDocument/2006/relationships/hyperlink" Target="https://www.tiktok.com/@yviixxy?_t=8rPjWgoqCjn&amp;_r=1" TargetMode="External"/><Relationship Id="rId32" Type="http://schemas.openxmlformats.org/officeDocument/2006/relationships/slide" Target="slide117.xm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28" Type="http://schemas.openxmlformats.org/officeDocument/2006/relationships/slide" Target="slide120.xml"/><Relationship Id="rId10" Type="http://schemas.openxmlformats.org/officeDocument/2006/relationships/image" Target="../media/image17.png"/><Relationship Id="rId19" Type="http://schemas.openxmlformats.org/officeDocument/2006/relationships/slide" Target="slide128.xml"/><Relationship Id="rId31" Type="http://schemas.openxmlformats.org/officeDocument/2006/relationships/slide" Target="slide115.xml"/><Relationship Id="rId4" Type="http://schemas.openxmlformats.org/officeDocument/2006/relationships/image" Target="../media/image6.png"/><Relationship Id="rId9" Type="http://schemas.openxmlformats.org/officeDocument/2006/relationships/slide" Target="slide121.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10.png"/><Relationship Id="rId30" Type="http://schemas.openxmlformats.org/officeDocument/2006/relationships/slide" Target="slide116.xml"/></Relationships>
</file>

<file path=ppt/slides/_rels/slide117.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75.xml"/><Relationship Id="rId18" Type="http://schemas.openxmlformats.org/officeDocument/2006/relationships/slide" Target="slide6.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113.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63.xml"/><Relationship Id="rId16" Type="http://schemas.openxmlformats.org/officeDocument/2006/relationships/slide" Target="slide126.xml"/><Relationship Id="rId20" Type="http://schemas.openxmlformats.org/officeDocument/2006/relationships/slide" Target="slide130.xml"/><Relationship Id="rId29" Type="http://schemas.openxmlformats.org/officeDocument/2006/relationships/slide" Target="slide11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xml"/><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28" Type="http://schemas.openxmlformats.org/officeDocument/2006/relationships/slide" Target="slide117.xml"/><Relationship Id="rId10" Type="http://schemas.openxmlformats.org/officeDocument/2006/relationships/image" Target="../media/image17.png"/><Relationship Id="rId19" Type="http://schemas.openxmlformats.org/officeDocument/2006/relationships/slide" Target="slide128.xml"/><Relationship Id="rId4" Type="http://schemas.openxmlformats.org/officeDocument/2006/relationships/image" Target="../media/image6.png"/><Relationship Id="rId9" Type="http://schemas.openxmlformats.org/officeDocument/2006/relationships/slide" Target="slide121.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10.png"/><Relationship Id="rId30" Type="http://schemas.openxmlformats.org/officeDocument/2006/relationships/slide" Target="slide118.xml"/></Relationships>
</file>

<file path=ppt/slides/_rels/slide118.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75.xml"/><Relationship Id="rId18" Type="http://schemas.openxmlformats.org/officeDocument/2006/relationships/slide" Target="slide6.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113.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64.xml"/><Relationship Id="rId16" Type="http://schemas.openxmlformats.org/officeDocument/2006/relationships/slide" Target="slide126.xml"/><Relationship Id="rId20" Type="http://schemas.openxmlformats.org/officeDocument/2006/relationships/slide" Target="slide130.xml"/><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xml"/><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28" Type="http://schemas.openxmlformats.org/officeDocument/2006/relationships/slide" Target="slide119.xml"/><Relationship Id="rId10" Type="http://schemas.openxmlformats.org/officeDocument/2006/relationships/image" Target="../media/image17.png"/><Relationship Id="rId19" Type="http://schemas.openxmlformats.org/officeDocument/2006/relationships/slide" Target="slide128.xml"/><Relationship Id="rId31" Type="http://schemas.openxmlformats.org/officeDocument/2006/relationships/slide" Target="slide115.xml"/><Relationship Id="rId4" Type="http://schemas.openxmlformats.org/officeDocument/2006/relationships/image" Target="../media/image6.png"/><Relationship Id="rId9" Type="http://schemas.openxmlformats.org/officeDocument/2006/relationships/slide" Target="slide121.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10.png"/><Relationship Id="rId30" Type="http://schemas.openxmlformats.org/officeDocument/2006/relationships/slide" Target="slide118.xml"/></Relationships>
</file>

<file path=ppt/slides/_rels/slide119.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75.xml"/><Relationship Id="rId18" Type="http://schemas.openxmlformats.org/officeDocument/2006/relationships/slide" Target="slide6.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113.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65.xml"/><Relationship Id="rId16" Type="http://schemas.openxmlformats.org/officeDocument/2006/relationships/slide" Target="slide126.xml"/><Relationship Id="rId20" Type="http://schemas.openxmlformats.org/officeDocument/2006/relationships/slide" Target="slide130.xml"/><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xml"/><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28" Type="http://schemas.openxmlformats.org/officeDocument/2006/relationships/slide" Target="slide156.xml"/><Relationship Id="rId10" Type="http://schemas.openxmlformats.org/officeDocument/2006/relationships/image" Target="../media/image17.png"/><Relationship Id="rId19" Type="http://schemas.openxmlformats.org/officeDocument/2006/relationships/slide" Target="slide128.xml"/><Relationship Id="rId4" Type="http://schemas.openxmlformats.org/officeDocument/2006/relationships/image" Target="../media/image6.png"/><Relationship Id="rId9" Type="http://schemas.openxmlformats.org/officeDocument/2006/relationships/slide" Target="slide121.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20.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75.xml"/><Relationship Id="rId18" Type="http://schemas.openxmlformats.org/officeDocument/2006/relationships/slide" Target="slide6.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113.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66.xml"/><Relationship Id="rId16" Type="http://schemas.openxmlformats.org/officeDocument/2006/relationships/slide" Target="slide126.xml"/><Relationship Id="rId20" Type="http://schemas.openxmlformats.org/officeDocument/2006/relationships/slide" Target="slide130.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xml"/><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28" Type="http://schemas.openxmlformats.org/officeDocument/2006/relationships/image" Target="../media/image47.png"/><Relationship Id="rId10" Type="http://schemas.openxmlformats.org/officeDocument/2006/relationships/image" Target="../media/image17.png"/><Relationship Id="rId19" Type="http://schemas.openxmlformats.org/officeDocument/2006/relationships/slide" Target="slide128.xml"/><Relationship Id="rId4" Type="http://schemas.openxmlformats.org/officeDocument/2006/relationships/image" Target="../media/image6.png"/><Relationship Id="rId9" Type="http://schemas.openxmlformats.org/officeDocument/2006/relationships/slide" Target="slide121.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10.png"/></Relationships>
</file>

<file path=ppt/slides/_rels/slide121.xml.rels><?xml version="1.0" encoding="UTF-8" standalone="yes"?>
<Relationships xmlns="http://schemas.openxmlformats.org/package/2006/relationships"><Relationship Id="rId8" Type="http://schemas.openxmlformats.org/officeDocument/2006/relationships/slide" Target="slide121.xml"/><Relationship Id="rId13" Type="http://schemas.openxmlformats.org/officeDocument/2006/relationships/slide" Target="slide122.xml"/><Relationship Id="rId18" Type="http://schemas.openxmlformats.org/officeDocument/2006/relationships/image" Target="../media/image4.png"/><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1.xml"/><Relationship Id="rId17" Type="http://schemas.openxmlformats.org/officeDocument/2006/relationships/slide" Target="slide126.xml"/><Relationship Id="rId25" Type="http://schemas.openxmlformats.org/officeDocument/2006/relationships/hyperlink" Target="https://github.com/CHRISTIANARIBAL" TargetMode="External"/><Relationship Id="rId2" Type="http://schemas.openxmlformats.org/officeDocument/2006/relationships/notesSlide" Target="../notesSlides/notesSlide67.xml"/><Relationship Id="rId16" Type="http://schemas.openxmlformats.org/officeDocument/2006/relationships/image" Target="../media/image3.png"/><Relationship Id="rId20" Type="http://schemas.openxmlformats.org/officeDocument/2006/relationships/slide" Target="slide130.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7.png"/><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2.png"/><Relationship Id="rId23" Type="http://schemas.openxmlformats.org/officeDocument/2006/relationships/hyperlink" Target="https://www.instagram.com/yvixxy/profilecard/?igsh=a3l5ajluNXhsOWZk" TargetMode="External"/><Relationship Id="rId10" Type="http://schemas.openxmlformats.org/officeDocument/2006/relationships/slide" Target="slide112.xml"/><Relationship Id="rId19" Type="http://schemas.openxmlformats.org/officeDocument/2006/relationships/slide" Target="slide128.xml"/><Relationship Id="rId4" Type="http://schemas.openxmlformats.org/officeDocument/2006/relationships/image" Target="../media/image6.png"/><Relationship Id="rId9" Type="http://schemas.openxmlformats.org/officeDocument/2006/relationships/slide" Target="slide132.xml"/><Relationship Id="rId14" Type="http://schemas.openxmlformats.org/officeDocument/2006/relationships/slide" Target="slide75.xml"/><Relationship Id="rId22" Type="http://schemas.openxmlformats.org/officeDocument/2006/relationships/hyperlink" Target="https://www.youtube.com/@chrizzchan6800" TargetMode="External"/><Relationship Id="rId27" Type="http://schemas.openxmlformats.org/officeDocument/2006/relationships/image" Target="../media/image10.png"/></Relationships>
</file>

<file path=ppt/slides/_rels/slide122.xml.rels><?xml version="1.0" encoding="UTF-8" standalone="yes"?>
<Relationships xmlns="http://schemas.openxmlformats.org/package/2006/relationships"><Relationship Id="rId8" Type="http://schemas.openxmlformats.org/officeDocument/2006/relationships/slide" Target="slide121.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image" Target="../media/image10.png"/><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106.xml"/><Relationship Id="rId2" Type="http://schemas.openxmlformats.org/officeDocument/2006/relationships/notesSlide" Target="../notesSlides/notesSlide68.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10" Type="http://schemas.openxmlformats.org/officeDocument/2006/relationships/slide" Target="slide123.xml"/><Relationship Id="rId19" Type="http://schemas.openxmlformats.org/officeDocument/2006/relationships/slide" Target="slide130.xml"/><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s>
</file>

<file path=ppt/slides/_rels/slide123.xml.rels><?xml version="1.0" encoding="UTF-8" standalone="yes"?>
<Relationships xmlns="http://schemas.openxmlformats.org/package/2006/relationships"><Relationship Id="rId8" Type="http://schemas.openxmlformats.org/officeDocument/2006/relationships/slide" Target="slide123.xml"/><Relationship Id="rId13" Type="http://schemas.openxmlformats.org/officeDocument/2006/relationships/slide" Target="slide75.xml"/><Relationship Id="rId18" Type="http://schemas.openxmlformats.org/officeDocument/2006/relationships/image" Target="../media/image4.png"/><Relationship Id="rId26" Type="http://schemas.openxmlformats.org/officeDocument/2006/relationships/hyperlink" Target="https://github.com/CHRISTIANARIBAL" TargetMode="External"/><Relationship Id="rId3" Type="http://schemas.openxmlformats.org/officeDocument/2006/relationships/image" Target="../media/image5.png"/><Relationship Id="rId21" Type="http://schemas.openxmlformats.org/officeDocument/2006/relationships/slide" Target="slide130.xml"/><Relationship Id="rId7" Type="http://schemas.openxmlformats.org/officeDocument/2006/relationships/image" Target="../media/image9.png"/><Relationship Id="rId12" Type="http://schemas.openxmlformats.org/officeDocument/2006/relationships/slide" Target="slide121.xml"/><Relationship Id="rId17" Type="http://schemas.openxmlformats.org/officeDocument/2006/relationships/slide" Target="slide126.xml"/><Relationship Id="rId25" Type="http://schemas.openxmlformats.org/officeDocument/2006/relationships/hyperlink" Target="https://www.tiktok.com/@yviixxy?_t=8rPjWgoqCjn&amp;_r=1" TargetMode="External"/><Relationship Id="rId2" Type="http://schemas.openxmlformats.org/officeDocument/2006/relationships/notesSlide" Target="../notesSlides/notesSlide69.xml"/><Relationship Id="rId16" Type="http://schemas.openxmlformats.org/officeDocument/2006/relationships/image" Target="../media/image3.png"/><Relationship Id="rId20" Type="http://schemas.openxmlformats.org/officeDocument/2006/relationships/slide" Target="slide12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24.xml"/><Relationship Id="rId24" Type="http://schemas.openxmlformats.org/officeDocument/2006/relationships/hyperlink" Target="https://www.instagram.com/yvixxy/profilecard/?igsh=a3l5ajluNXhsOWZk" TargetMode="External"/><Relationship Id="rId5" Type="http://schemas.openxmlformats.org/officeDocument/2006/relationships/image" Target="../media/image7.png"/><Relationship Id="rId15" Type="http://schemas.openxmlformats.org/officeDocument/2006/relationships/slide" Target="slide112.xml"/><Relationship Id="rId23" Type="http://schemas.openxmlformats.org/officeDocument/2006/relationships/hyperlink" Target="https://www.youtube.com/@chrizzchan6800" TargetMode="External"/><Relationship Id="rId28" Type="http://schemas.openxmlformats.org/officeDocument/2006/relationships/image" Target="../media/image10.png"/><Relationship Id="rId10" Type="http://schemas.openxmlformats.org/officeDocument/2006/relationships/image" Target="../media/image17.png"/><Relationship Id="rId19" Type="http://schemas.openxmlformats.org/officeDocument/2006/relationships/slide" Target="slide1.xml"/><Relationship Id="rId4" Type="http://schemas.openxmlformats.org/officeDocument/2006/relationships/image" Target="../media/image6.png"/><Relationship Id="rId9" Type="http://schemas.openxmlformats.org/officeDocument/2006/relationships/slide" Target="slide122.xml"/><Relationship Id="rId14" Type="http://schemas.openxmlformats.org/officeDocument/2006/relationships/image" Target="../media/image2.png"/><Relationship Id="rId22" Type="http://schemas.openxmlformats.org/officeDocument/2006/relationships/hyperlink" Target="https://www.facebook.com/groups/946547547153194" TargetMode="External"/><Relationship Id="rId27" Type="http://schemas.openxmlformats.org/officeDocument/2006/relationships/slide" Target="slide106.xml"/></Relationships>
</file>

<file path=ppt/slides/_rels/slide12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slide" Target="slide121.xml"/><Relationship Id="rId26" Type="http://schemas.openxmlformats.org/officeDocument/2006/relationships/hyperlink" Target="https://github.com/CHRISTIANARIBAL" TargetMode="External"/><Relationship Id="rId3" Type="http://schemas.openxmlformats.org/officeDocument/2006/relationships/slide" Target="slide75.xml"/><Relationship Id="rId21" Type="http://schemas.openxmlformats.org/officeDocument/2006/relationships/slide" Target="slide130.xml"/><Relationship Id="rId7" Type="http://schemas.openxmlformats.org/officeDocument/2006/relationships/slide" Target="slide126.xml"/><Relationship Id="rId12" Type="http://schemas.openxmlformats.org/officeDocument/2006/relationships/image" Target="../media/image10.png"/><Relationship Id="rId17" Type="http://schemas.openxmlformats.org/officeDocument/2006/relationships/image" Target="../media/image9.png"/><Relationship Id="rId25" Type="http://schemas.openxmlformats.org/officeDocument/2006/relationships/hyperlink" Target="https://www.tiktok.com/@yviixxy?_t=8rPjWgoqCjn&amp;_r=1" TargetMode="External"/><Relationship Id="rId2" Type="http://schemas.openxmlformats.org/officeDocument/2006/relationships/notesSlide" Target="../notesSlides/notesSlide70.xml"/><Relationship Id="rId16" Type="http://schemas.openxmlformats.org/officeDocument/2006/relationships/image" Target="../media/image8.png"/><Relationship Id="rId20" Type="http://schemas.openxmlformats.org/officeDocument/2006/relationships/slide" Target="slide128.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106.xml"/><Relationship Id="rId24" Type="http://schemas.openxmlformats.org/officeDocument/2006/relationships/hyperlink" Target="https://www.instagram.com/yvixxy/profilecard/?igsh=a3l5ajluNXhsOWZk" TargetMode="External"/><Relationship Id="rId5" Type="http://schemas.openxmlformats.org/officeDocument/2006/relationships/slide" Target="slide112.xml"/><Relationship Id="rId15" Type="http://schemas.openxmlformats.org/officeDocument/2006/relationships/image" Target="../media/image7.png"/><Relationship Id="rId23" Type="http://schemas.openxmlformats.org/officeDocument/2006/relationships/hyperlink" Target="https://www.youtube.com/@chrizzchan6800" TargetMode="External"/><Relationship Id="rId10" Type="http://schemas.openxmlformats.org/officeDocument/2006/relationships/slide" Target="slide1.xml"/><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image" Target="../media/image6.png"/><Relationship Id="rId22" Type="http://schemas.openxmlformats.org/officeDocument/2006/relationships/hyperlink" Target="https://www.facebook.com/groups/946547547153194" TargetMode="External"/><Relationship Id="rId27" Type="http://schemas.openxmlformats.org/officeDocument/2006/relationships/image" Target="../media/image4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image" Target="../media/image4.png"/><Relationship Id="rId18" Type="http://schemas.openxmlformats.org/officeDocument/2006/relationships/hyperlink" Target="https://www.youtube.com/@chrizzchan6800" TargetMode="External"/><Relationship Id="rId3" Type="http://schemas.openxmlformats.org/officeDocument/2006/relationships/image" Target="../media/image5.png"/><Relationship Id="rId21" Type="http://schemas.openxmlformats.org/officeDocument/2006/relationships/hyperlink" Target="https://github.com/CHRISTIANARIBAL" TargetMode="External"/><Relationship Id="rId7" Type="http://schemas.openxmlformats.org/officeDocument/2006/relationships/image" Target="../media/image9.png"/><Relationship Id="rId12" Type="http://schemas.openxmlformats.org/officeDocument/2006/relationships/slide" Target="slide126.xml"/><Relationship Id="rId17" Type="http://schemas.openxmlformats.org/officeDocument/2006/relationships/hyperlink" Target="https://www.facebook.com/groups/946547547153194" TargetMode="External"/><Relationship Id="rId2" Type="http://schemas.openxmlformats.org/officeDocument/2006/relationships/notesSlide" Target="../notesSlides/notesSlide71.xml"/><Relationship Id="rId16" Type="http://schemas.openxmlformats.org/officeDocument/2006/relationships/slide" Target="slide130.xml"/><Relationship Id="rId20"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slide" Target="slide128.xml"/><Relationship Id="rId23" Type="http://schemas.openxmlformats.org/officeDocument/2006/relationships/image" Target="../media/image10.png"/><Relationship Id="rId10" Type="http://schemas.openxmlformats.org/officeDocument/2006/relationships/slide" Target="slide112.xml"/><Relationship Id="rId19" Type="http://schemas.openxmlformats.org/officeDocument/2006/relationships/hyperlink" Target="https://www.instagram.com/yvixxy/profilecard/?igsh=a3l5ajluNXhsOWZk" TargetMode="External"/><Relationship Id="rId4" Type="http://schemas.openxmlformats.org/officeDocument/2006/relationships/image" Target="../media/image6.png"/><Relationship Id="rId9" Type="http://schemas.openxmlformats.org/officeDocument/2006/relationships/image" Target="../media/image2.png"/><Relationship Id="rId14" Type="http://schemas.openxmlformats.org/officeDocument/2006/relationships/slide" Target="slide1.xml"/><Relationship Id="rId22" Type="http://schemas.openxmlformats.org/officeDocument/2006/relationships/slide" Target="slide10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slide" Target="slide126.xml"/><Relationship Id="rId13" Type="http://schemas.openxmlformats.org/officeDocument/2006/relationships/slide" Target="slide1.xml"/><Relationship Id="rId18" Type="http://schemas.openxmlformats.org/officeDocument/2006/relationships/hyperlink" Target="https://www.instagram.com/yvixxy/profilecard/?igsh=a3l5ajluNXhsOWZk" TargetMode="External"/><Relationship Id="rId3" Type="http://schemas.openxmlformats.org/officeDocument/2006/relationships/image" Target="../media/image5.png"/><Relationship Id="rId21" Type="http://schemas.openxmlformats.org/officeDocument/2006/relationships/slide" Target="slide106.xml"/><Relationship Id="rId7" Type="http://schemas.openxmlformats.org/officeDocument/2006/relationships/image" Target="../media/image9.png"/><Relationship Id="rId12" Type="http://schemas.openxmlformats.org/officeDocument/2006/relationships/image" Target="../media/image4.png"/><Relationship Id="rId17" Type="http://schemas.openxmlformats.org/officeDocument/2006/relationships/hyperlink" Target="https://www.youtube.com/@chrizzchan6800" TargetMode="External"/><Relationship Id="rId2" Type="http://schemas.openxmlformats.org/officeDocument/2006/relationships/notesSlide" Target="../notesSlides/notesSlide72.xml"/><Relationship Id="rId16" Type="http://schemas.openxmlformats.org/officeDocument/2006/relationships/hyperlink" Target="https://www.facebook.com/groups/946547547153194"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slide" Target="slide130.xml"/><Relationship Id="rId10" Type="http://schemas.openxmlformats.org/officeDocument/2006/relationships/slide" Target="slide112.xml"/><Relationship Id="rId19" Type="http://schemas.openxmlformats.org/officeDocument/2006/relationships/hyperlink" Target="https://www.tiktok.com/@yviixxy?_t=8rPjWgoqCjn&amp;_r=1" TargetMode="External"/><Relationship Id="rId4" Type="http://schemas.openxmlformats.org/officeDocument/2006/relationships/image" Target="../media/image6.png"/><Relationship Id="rId9" Type="http://schemas.openxmlformats.org/officeDocument/2006/relationships/image" Target="../media/image2.png"/><Relationship Id="rId14" Type="http://schemas.openxmlformats.org/officeDocument/2006/relationships/slide" Target="slide128.xml"/><Relationship Id="rId22" Type="http://schemas.openxmlformats.org/officeDocument/2006/relationships/image" Target="../media/image1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slide" Target="slide126.xml"/><Relationship Id="rId13" Type="http://schemas.openxmlformats.org/officeDocument/2006/relationships/slide" Target="slide1.xml"/><Relationship Id="rId18" Type="http://schemas.openxmlformats.org/officeDocument/2006/relationships/hyperlink" Target="https://www.instagram.com/yvixxy/profilecard/?igsh=a3l5ajluNXhsOWZk" TargetMode="External"/><Relationship Id="rId3" Type="http://schemas.openxmlformats.org/officeDocument/2006/relationships/image" Target="../media/image5.png"/><Relationship Id="rId21" Type="http://schemas.openxmlformats.org/officeDocument/2006/relationships/slide" Target="slide106.xml"/><Relationship Id="rId7" Type="http://schemas.openxmlformats.org/officeDocument/2006/relationships/image" Target="../media/image9.png"/><Relationship Id="rId12" Type="http://schemas.openxmlformats.org/officeDocument/2006/relationships/image" Target="../media/image4.png"/><Relationship Id="rId17" Type="http://schemas.openxmlformats.org/officeDocument/2006/relationships/hyperlink" Target="https://www.youtube.com/@chrizzchan6800" TargetMode="External"/><Relationship Id="rId2" Type="http://schemas.openxmlformats.org/officeDocument/2006/relationships/notesSlide" Target="../notesSlides/notesSlide73.xml"/><Relationship Id="rId16" Type="http://schemas.openxmlformats.org/officeDocument/2006/relationships/hyperlink" Target="https://www.facebook.com/groups/946547547153194"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slide" Target="slide128.xml"/><Relationship Id="rId10" Type="http://schemas.openxmlformats.org/officeDocument/2006/relationships/slide" Target="slide112.xml"/><Relationship Id="rId19" Type="http://schemas.openxmlformats.org/officeDocument/2006/relationships/hyperlink" Target="https://www.tiktok.com/@yviixxy?_t=8rPjWgoqCjn&amp;_r=1" TargetMode="External"/><Relationship Id="rId4" Type="http://schemas.openxmlformats.org/officeDocument/2006/relationships/image" Target="../media/image6.png"/><Relationship Id="rId9" Type="http://schemas.openxmlformats.org/officeDocument/2006/relationships/image" Target="../media/image2.png"/><Relationship Id="rId14" Type="http://schemas.openxmlformats.org/officeDocument/2006/relationships/slide" Target="slide130.xml"/><Relationship Id="rId22" Type="http://schemas.openxmlformats.org/officeDocument/2006/relationships/image" Target="../media/image1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slide" Target="slide132.xml"/><Relationship Id="rId3" Type="http://schemas.openxmlformats.org/officeDocument/2006/relationships/image" Target="../media/image56.jpeg"/><Relationship Id="rId7" Type="http://schemas.openxmlformats.org/officeDocument/2006/relationships/slide" Target="slide133.xml"/><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3.png"/><Relationship Id="rId4" Type="http://schemas.openxmlformats.org/officeDocument/2006/relationships/slide" Target="slide112.xml"/><Relationship Id="rId9" Type="http://schemas.openxmlformats.org/officeDocument/2006/relationships/comments" Target="../comments/comment4.xml"/></Relationships>
</file>

<file path=ppt/slides/_rels/slide13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github.com/CHRISTIANARIBAL" TargetMode="External"/><Relationship Id="rId18" Type="http://schemas.openxmlformats.org/officeDocument/2006/relationships/slide" Target="slide138.xml"/><Relationship Id="rId3" Type="http://schemas.openxmlformats.org/officeDocument/2006/relationships/image" Target="../media/image56.jpeg"/><Relationship Id="rId21" Type="http://schemas.openxmlformats.org/officeDocument/2006/relationships/slide" Target="slide134.xml"/><Relationship Id="rId7" Type="http://schemas.openxmlformats.org/officeDocument/2006/relationships/hyperlink" Target="https://www.youtube.com/@chrizzchan6800" TargetMode="External"/><Relationship Id="rId12" Type="http://schemas.openxmlformats.org/officeDocument/2006/relationships/image" Target="../media/image8.png"/><Relationship Id="rId17" Type="http://schemas.openxmlformats.org/officeDocument/2006/relationships/image" Target="../media/image12.png"/><Relationship Id="rId2" Type="http://schemas.openxmlformats.org/officeDocument/2006/relationships/notesSlide" Target="../notesSlides/notesSlide75.xml"/><Relationship Id="rId16" Type="http://schemas.openxmlformats.org/officeDocument/2006/relationships/slide" Target="slide137.xml"/><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tiktok.com/@yviixxy?_t=8rPjWgoqCjn&amp;_r=1" TargetMode="External"/><Relationship Id="rId24" Type="http://schemas.openxmlformats.org/officeDocument/2006/relationships/comments" Target="../comments/comment5.xml"/><Relationship Id="rId5" Type="http://schemas.openxmlformats.org/officeDocument/2006/relationships/hyperlink" Target="https://www.facebook.com/groups/946547547153194" TargetMode="External"/><Relationship Id="rId15" Type="http://schemas.openxmlformats.org/officeDocument/2006/relationships/image" Target="../media/image11.png"/><Relationship Id="rId23" Type="http://schemas.openxmlformats.org/officeDocument/2006/relationships/image" Target="../media/image3.png"/><Relationship Id="rId10" Type="http://schemas.openxmlformats.org/officeDocument/2006/relationships/image" Target="../media/image7.png"/><Relationship Id="rId19" Type="http://schemas.openxmlformats.org/officeDocument/2006/relationships/slide" Target="slide139.xml"/><Relationship Id="rId4" Type="http://schemas.openxmlformats.org/officeDocument/2006/relationships/slide" Target="slide133.xml"/><Relationship Id="rId9" Type="http://schemas.openxmlformats.org/officeDocument/2006/relationships/hyperlink" Target="https://www.instagram.com/yvixxy/profilecard/?igsh=a3l5ajluNXhsOWZk" TargetMode="External"/><Relationship Id="rId14" Type="http://schemas.openxmlformats.org/officeDocument/2006/relationships/image" Target="../media/image9.png"/><Relationship Id="rId22" Type="http://schemas.openxmlformats.org/officeDocument/2006/relationships/slide" Target="slide112.xml"/></Relationships>
</file>

<file path=ppt/slides/_rels/slide13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www.tiktok.com/@yviixxy?_t=8rPjWgoqCjn&amp;_r=1" TargetMode="External"/><Relationship Id="rId18" Type="http://schemas.openxmlformats.org/officeDocument/2006/relationships/image" Target="../media/image48.png"/><Relationship Id="rId26" Type="http://schemas.openxmlformats.org/officeDocument/2006/relationships/slide" Target="slide147.xml"/><Relationship Id="rId3" Type="http://schemas.openxmlformats.org/officeDocument/2006/relationships/image" Target="../media/image56.jpeg"/><Relationship Id="rId21" Type="http://schemas.openxmlformats.org/officeDocument/2006/relationships/slide" Target="slide143.xml"/><Relationship Id="rId7" Type="http://schemas.openxmlformats.org/officeDocument/2006/relationships/hyperlink" Target="https://www.facebook.com/groups/946547547153194" TargetMode="External"/><Relationship Id="rId12" Type="http://schemas.openxmlformats.org/officeDocument/2006/relationships/image" Target="../media/image7.png"/><Relationship Id="rId17" Type="http://schemas.openxmlformats.org/officeDocument/2006/relationships/slide" Target="slide133.xml"/><Relationship Id="rId25" Type="http://schemas.openxmlformats.org/officeDocument/2006/relationships/slide" Target="slide145.xml"/><Relationship Id="rId2" Type="http://schemas.openxmlformats.org/officeDocument/2006/relationships/notesSlide" Target="../notesSlides/notesSlide76.xml"/><Relationship Id="rId16" Type="http://schemas.openxmlformats.org/officeDocument/2006/relationships/image" Target="../media/image9.png"/><Relationship Id="rId20"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slide" Target="slide137.xml"/><Relationship Id="rId11" Type="http://schemas.openxmlformats.org/officeDocument/2006/relationships/hyperlink" Target="https://www.instagram.com/yvixxy/profilecard/?igsh=a3l5ajluNXhsOWZk" TargetMode="External"/><Relationship Id="rId24" Type="http://schemas.openxmlformats.org/officeDocument/2006/relationships/image" Target="../media/image59.svg"/><Relationship Id="rId5" Type="http://schemas.openxmlformats.org/officeDocument/2006/relationships/slide" Target="slide132.xml"/><Relationship Id="rId15" Type="http://schemas.openxmlformats.org/officeDocument/2006/relationships/hyperlink" Target="https://github.com/CHRISTIANARIBAL" TargetMode="External"/><Relationship Id="rId23" Type="http://schemas.openxmlformats.org/officeDocument/2006/relationships/image" Target="../media/image43.png"/><Relationship Id="rId28" Type="http://schemas.openxmlformats.org/officeDocument/2006/relationships/comments" Target="../comments/comment6.xml"/><Relationship Id="rId10" Type="http://schemas.openxmlformats.org/officeDocument/2006/relationships/image" Target="../media/image6.png"/><Relationship Id="rId19"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hyperlink" Target="https://www.youtube.com/@chrizzchan6800" TargetMode="External"/><Relationship Id="rId14" Type="http://schemas.openxmlformats.org/officeDocument/2006/relationships/image" Target="../media/image8.png"/><Relationship Id="rId22" Type="http://schemas.openxmlformats.org/officeDocument/2006/relationships/slide" Target="slide146.xml"/><Relationship Id="rId27" Type="http://schemas.openxmlformats.org/officeDocument/2006/relationships/slide" Target="slide135.xml"/></Relationships>
</file>

<file path=ppt/slides/_rels/slide13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www.tiktok.com/@yviixxy?_t=8rPjWgoqCjn&amp;_r=1" TargetMode="External"/><Relationship Id="rId18" Type="http://schemas.openxmlformats.org/officeDocument/2006/relationships/image" Target="../media/image48.png"/><Relationship Id="rId26" Type="http://schemas.openxmlformats.org/officeDocument/2006/relationships/slide" Target="slide147.xml"/><Relationship Id="rId3" Type="http://schemas.openxmlformats.org/officeDocument/2006/relationships/image" Target="../media/image56.jpeg"/><Relationship Id="rId21" Type="http://schemas.openxmlformats.org/officeDocument/2006/relationships/slide" Target="slide143.xml"/><Relationship Id="rId7" Type="http://schemas.openxmlformats.org/officeDocument/2006/relationships/hyperlink" Target="https://www.facebook.com/groups/946547547153194" TargetMode="External"/><Relationship Id="rId12" Type="http://schemas.openxmlformats.org/officeDocument/2006/relationships/image" Target="../media/image7.png"/><Relationship Id="rId17" Type="http://schemas.openxmlformats.org/officeDocument/2006/relationships/slide" Target="slide133.xml"/><Relationship Id="rId25" Type="http://schemas.openxmlformats.org/officeDocument/2006/relationships/slide" Target="slide145.xml"/><Relationship Id="rId2" Type="http://schemas.openxmlformats.org/officeDocument/2006/relationships/notesSlide" Target="../notesSlides/notesSlide77.xml"/><Relationship Id="rId16" Type="http://schemas.openxmlformats.org/officeDocument/2006/relationships/image" Target="../media/image9.png"/><Relationship Id="rId20" Type="http://schemas.openxmlformats.org/officeDocument/2006/relationships/image" Target="../media/image58.png"/><Relationship Id="rId29" Type="http://schemas.openxmlformats.org/officeDocument/2006/relationships/comments" Target="../comments/comment7.xml"/><Relationship Id="rId1" Type="http://schemas.openxmlformats.org/officeDocument/2006/relationships/slideLayout" Target="../slideLayouts/slideLayout1.xml"/><Relationship Id="rId6" Type="http://schemas.openxmlformats.org/officeDocument/2006/relationships/slide" Target="slide137.xml"/><Relationship Id="rId11" Type="http://schemas.openxmlformats.org/officeDocument/2006/relationships/hyperlink" Target="https://www.instagram.com/yvixxy/profilecard/?igsh=a3l5ajluNXhsOWZk" TargetMode="External"/><Relationship Id="rId24" Type="http://schemas.openxmlformats.org/officeDocument/2006/relationships/image" Target="../media/image59.svg"/><Relationship Id="rId5" Type="http://schemas.openxmlformats.org/officeDocument/2006/relationships/slide" Target="slide132.xml"/><Relationship Id="rId15" Type="http://schemas.openxmlformats.org/officeDocument/2006/relationships/hyperlink" Target="https://github.com/CHRISTIANARIBAL" TargetMode="External"/><Relationship Id="rId23" Type="http://schemas.openxmlformats.org/officeDocument/2006/relationships/image" Target="../media/image43.png"/><Relationship Id="rId28" Type="http://schemas.openxmlformats.org/officeDocument/2006/relationships/image" Target="../media/image47.png"/><Relationship Id="rId10" Type="http://schemas.openxmlformats.org/officeDocument/2006/relationships/image" Target="../media/image6.png"/><Relationship Id="rId19"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hyperlink" Target="https://www.youtube.com/@chrizzchan6800" TargetMode="External"/><Relationship Id="rId14" Type="http://schemas.openxmlformats.org/officeDocument/2006/relationships/image" Target="../media/image8.png"/><Relationship Id="rId22" Type="http://schemas.openxmlformats.org/officeDocument/2006/relationships/slide" Target="slide146.xml"/><Relationship Id="rId27" Type="http://schemas.openxmlformats.org/officeDocument/2006/relationships/slide" Target="slide136.xml"/></Relationships>
</file>

<file path=ppt/slides/_rels/slide136.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34.xml"/><Relationship Id="rId3" Type="http://schemas.openxmlformats.org/officeDocument/2006/relationships/image" Target="../media/image56.jpeg"/><Relationship Id="rId21" Type="http://schemas.openxmlformats.org/officeDocument/2006/relationships/slide" Target="slide112.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image" Target="../media/image13.png"/><Relationship Id="rId2" Type="http://schemas.openxmlformats.org/officeDocument/2006/relationships/notesSlide" Target="../notesSlides/notesSlide78.xml"/><Relationship Id="rId16" Type="http://schemas.openxmlformats.org/officeDocument/2006/relationships/slide" Target="slide139.xml"/><Relationship Id="rId20" Type="http://schemas.openxmlformats.org/officeDocument/2006/relationships/slide" Target="slide138.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5" Type="http://schemas.openxmlformats.org/officeDocument/2006/relationships/slide" Target="slide136.xml"/><Relationship Id="rId15" Type="http://schemas.openxmlformats.org/officeDocument/2006/relationships/image" Target="../media/image9.png"/><Relationship Id="rId23" Type="http://schemas.openxmlformats.org/officeDocument/2006/relationships/comments" Target="../comments/comment8.xml"/><Relationship Id="rId10" Type="http://schemas.openxmlformats.org/officeDocument/2006/relationships/hyperlink" Target="https://www.instagram.com/yvixxy/profilecard/?igsh=a3l5ajluNXhsOWZk" TargetMode="External"/><Relationship Id="rId19" Type="http://schemas.openxmlformats.org/officeDocument/2006/relationships/image" Target="../media/image12.png"/><Relationship Id="rId4" Type="http://schemas.openxmlformats.org/officeDocument/2006/relationships/slide" Target="slide133.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image" Target="../media/image3.png"/></Relationships>
</file>

<file path=ppt/slides/_rels/slide137.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image" Target="../media/image39.png"/><Relationship Id="rId26" Type="http://schemas.openxmlformats.org/officeDocument/2006/relationships/slide" Target="slide147.xml"/><Relationship Id="rId3" Type="http://schemas.openxmlformats.org/officeDocument/2006/relationships/image" Target="../media/image56.jpeg"/><Relationship Id="rId21" Type="http://schemas.openxmlformats.org/officeDocument/2006/relationships/slide" Target="slide140.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image" Target="../media/image60.png"/><Relationship Id="rId25" Type="http://schemas.openxmlformats.org/officeDocument/2006/relationships/slide" Target="slide145.xml"/><Relationship Id="rId2" Type="http://schemas.openxmlformats.org/officeDocument/2006/relationships/notesSlide" Target="../notesSlides/notesSlide79.xml"/><Relationship Id="rId16" Type="http://schemas.openxmlformats.org/officeDocument/2006/relationships/slide" Target="slide133.xml"/><Relationship Id="rId20" Type="http://schemas.openxmlformats.org/officeDocument/2006/relationships/slide" Target="slide143.xml"/><Relationship Id="rId29" Type="http://schemas.openxmlformats.org/officeDocument/2006/relationships/comments" Target="../comments/comment9.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image" Target="../media/image59.svg"/><Relationship Id="rId5" Type="http://schemas.openxmlformats.org/officeDocument/2006/relationships/slide" Target="slide137.xml"/><Relationship Id="rId15" Type="http://schemas.openxmlformats.org/officeDocument/2006/relationships/image" Target="../media/image9.png"/><Relationship Id="rId23" Type="http://schemas.openxmlformats.org/officeDocument/2006/relationships/image" Target="../media/image43.png"/><Relationship Id="rId28" Type="http://schemas.openxmlformats.org/officeDocument/2006/relationships/image" Target="../media/image3.png"/><Relationship Id="rId10" Type="http://schemas.openxmlformats.org/officeDocument/2006/relationships/hyperlink" Target="https://www.instagram.com/yvixxy/profilecard/?igsh=a3l5ajluNXhsOWZk" TargetMode="External"/><Relationship Id="rId19" Type="http://schemas.openxmlformats.org/officeDocument/2006/relationships/image" Target="../media/image36.png"/><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slide" Target="slide146.xml"/><Relationship Id="rId27" Type="http://schemas.openxmlformats.org/officeDocument/2006/relationships/slide" Target="slide112.xml"/></Relationships>
</file>

<file path=ppt/slides/_rels/slide138.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53.xml"/><Relationship Id="rId26" Type="http://schemas.openxmlformats.org/officeDocument/2006/relationships/slide" Target="slide151.xml"/><Relationship Id="rId3" Type="http://schemas.openxmlformats.org/officeDocument/2006/relationships/image" Target="../media/image56.jpeg"/><Relationship Id="rId21" Type="http://schemas.openxmlformats.org/officeDocument/2006/relationships/image" Target="../media/image28.png"/><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slide" Target="slide133.xml"/><Relationship Id="rId25" Type="http://schemas.openxmlformats.org/officeDocument/2006/relationships/image" Target="../media/image59.svg"/><Relationship Id="rId2" Type="http://schemas.openxmlformats.org/officeDocument/2006/relationships/notesSlide" Target="../notesSlides/notesSlide80.xml"/><Relationship Id="rId16" Type="http://schemas.openxmlformats.org/officeDocument/2006/relationships/slide" Target="slide140.xml"/><Relationship Id="rId20" Type="http://schemas.openxmlformats.org/officeDocument/2006/relationships/image" Target="../media/image61.png"/><Relationship Id="rId29" Type="http://schemas.openxmlformats.org/officeDocument/2006/relationships/comments" Target="../comments/comment10.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image" Target="../media/image43.png"/><Relationship Id="rId5" Type="http://schemas.openxmlformats.org/officeDocument/2006/relationships/slide" Target="slide138.xml"/><Relationship Id="rId15" Type="http://schemas.openxmlformats.org/officeDocument/2006/relationships/image" Target="../media/image9.png"/><Relationship Id="rId23" Type="http://schemas.openxmlformats.org/officeDocument/2006/relationships/slide" Target="slide143.xml"/><Relationship Id="rId28" Type="http://schemas.openxmlformats.org/officeDocument/2006/relationships/image" Target="../media/image3.png"/><Relationship Id="rId10" Type="http://schemas.openxmlformats.org/officeDocument/2006/relationships/hyperlink" Target="https://www.instagram.com/yvixxy/profilecard/?igsh=a3l5ajluNXhsOWZk" TargetMode="External"/><Relationship Id="rId19" Type="http://schemas.openxmlformats.org/officeDocument/2006/relationships/slide" Target="slide152.xml"/><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image" Target="../media/image26.png"/><Relationship Id="rId27" Type="http://schemas.openxmlformats.org/officeDocument/2006/relationships/slide" Target="slide112.xml"/></Relationships>
</file>

<file path=ppt/slides/_rels/slide139.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49.xml"/><Relationship Id="rId26" Type="http://schemas.openxmlformats.org/officeDocument/2006/relationships/comments" Target="../comments/comment11.xml"/><Relationship Id="rId3" Type="http://schemas.openxmlformats.org/officeDocument/2006/relationships/image" Target="../media/image56.jpeg"/><Relationship Id="rId21" Type="http://schemas.openxmlformats.org/officeDocument/2006/relationships/slide" Target="slide143.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slide" Target="slide140.xml"/><Relationship Id="rId25" Type="http://schemas.openxmlformats.org/officeDocument/2006/relationships/image" Target="../media/image3.png"/><Relationship Id="rId2" Type="http://schemas.openxmlformats.org/officeDocument/2006/relationships/notesSlide" Target="../notesSlides/notesSlide81.xml"/><Relationship Id="rId16" Type="http://schemas.openxmlformats.org/officeDocument/2006/relationships/slide" Target="slide133.xml"/><Relationship Id="rId20" Type="http://schemas.openxmlformats.org/officeDocument/2006/relationships/image" Target="../media/image59.svg"/><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slide" Target="slide112.xml"/><Relationship Id="rId5" Type="http://schemas.openxmlformats.org/officeDocument/2006/relationships/slide" Target="slide139.xml"/><Relationship Id="rId15" Type="http://schemas.openxmlformats.org/officeDocument/2006/relationships/image" Target="../media/image9.png"/><Relationship Id="rId23" Type="http://schemas.openxmlformats.org/officeDocument/2006/relationships/image" Target="../media/image18.png"/><Relationship Id="rId10" Type="http://schemas.openxmlformats.org/officeDocument/2006/relationships/hyperlink" Target="https://www.instagram.com/yvixxy/profilecard/?igsh=a3l5ajluNXhsOWZk" TargetMode="External"/><Relationship Id="rId19" Type="http://schemas.openxmlformats.org/officeDocument/2006/relationships/image" Target="../media/image43.png"/><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slide" Target="slide144.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56.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97.xml"/><Relationship Id="rId2" Type="http://schemas.openxmlformats.org/officeDocument/2006/relationships/notesSlide" Target="../notesSlides/notesSlide4.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28" Type="http://schemas.openxmlformats.org/officeDocument/2006/relationships/slide" Target="slide15.xml"/><Relationship Id="rId10" Type="http://schemas.openxmlformats.org/officeDocument/2006/relationships/image" Target="../media/image17.png"/><Relationship Id="rId19" Type="http://schemas.openxmlformats.org/officeDocument/2006/relationships/slide" Target="slide130.xml"/><Relationship Id="rId31"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slide" Target="slide9.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slide" Target="slide40.xml"/><Relationship Id="rId30" Type="http://schemas.openxmlformats.org/officeDocument/2006/relationships/slide" Target="slide106.xml"/></Relationships>
</file>

<file path=ppt/slides/_rels/slide14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www.tiktok.com/@yviixxy?_t=8rPjWgoqCjn&amp;_r=1" TargetMode="External"/><Relationship Id="rId18" Type="http://schemas.openxmlformats.org/officeDocument/2006/relationships/image" Target="../media/image48.png"/><Relationship Id="rId26" Type="http://schemas.openxmlformats.org/officeDocument/2006/relationships/slide" Target="slide147.xml"/><Relationship Id="rId3" Type="http://schemas.openxmlformats.org/officeDocument/2006/relationships/image" Target="../media/image56.jpeg"/><Relationship Id="rId21" Type="http://schemas.openxmlformats.org/officeDocument/2006/relationships/slide" Target="slide143.xml"/><Relationship Id="rId7" Type="http://schemas.openxmlformats.org/officeDocument/2006/relationships/hyperlink" Target="https://www.facebook.com/groups/946547547153194" TargetMode="External"/><Relationship Id="rId12" Type="http://schemas.openxmlformats.org/officeDocument/2006/relationships/image" Target="../media/image7.png"/><Relationship Id="rId17" Type="http://schemas.openxmlformats.org/officeDocument/2006/relationships/slide" Target="slide133.xml"/><Relationship Id="rId25" Type="http://schemas.openxmlformats.org/officeDocument/2006/relationships/slide" Target="slide145.xml"/><Relationship Id="rId2" Type="http://schemas.openxmlformats.org/officeDocument/2006/relationships/notesSlide" Target="../notesSlides/notesSlide82.xml"/><Relationship Id="rId16" Type="http://schemas.openxmlformats.org/officeDocument/2006/relationships/image" Target="../media/image9.png"/><Relationship Id="rId20"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slide" Target="slide137.xml"/><Relationship Id="rId11" Type="http://schemas.openxmlformats.org/officeDocument/2006/relationships/hyperlink" Target="https://www.instagram.com/yvixxy/profilecard/?igsh=a3l5ajluNXhsOWZk" TargetMode="External"/><Relationship Id="rId24" Type="http://schemas.openxmlformats.org/officeDocument/2006/relationships/image" Target="../media/image59.svg"/><Relationship Id="rId5" Type="http://schemas.openxmlformats.org/officeDocument/2006/relationships/slide" Target="slide132.xml"/><Relationship Id="rId15" Type="http://schemas.openxmlformats.org/officeDocument/2006/relationships/hyperlink" Target="https://github.com/CHRISTIANARIBAL" TargetMode="External"/><Relationship Id="rId23" Type="http://schemas.openxmlformats.org/officeDocument/2006/relationships/image" Target="../media/image43.png"/><Relationship Id="rId28" Type="http://schemas.openxmlformats.org/officeDocument/2006/relationships/comments" Target="../comments/comment12.xml"/><Relationship Id="rId10" Type="http://schemas.openxmlformats.org/officeDocument/2006/relationships/image" Target="../media/image6.png"/><Relationship Id="rId19"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hyperlink" Target="https://www.youtube.com/@chrizzchan6800" TargetMode="External"/><Relationship Id="rId14" Type="http://schemas.openxmlformats.org/officeDocument/2006/relationships/image" Target="../media/image8.png"/><Relationship Id="rId22" Type="http://schemas.openxmlformats.org/officeDocument/2006/relationships/slide" Target="slide146.xml"/><Relationship Id="rId27" Type="http://schemas.openxmlformats.org/officeDocument/2006/relationships/slide" Target="slide141.xml"/></Relationships>
</file>

<file path=ppt/slides/_rels/slide14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www.tiktok.com/@yviixxy?_t=8rPjWgoqCjn&amp;_r=1" TargetMode="External"/><Relationship Id="rId18" Type="http://schemas.openxmlformats.org/officeDocument/2006/relationships/image" Target="../media/image48.png"/><Relationship Id="rId26" Type="http://schemas.openxmlformats.org/officeDocument/2006/relationships/slide" Target="slide147.xml"/><Relationship Id="rId3" Type="http://schemas.openxmlformats.org/officeDocument/2006/relationships/image" Target="../media/image56.jpeg"/><Relationship Id="rId21" Type="http://schemas.openxmlformats.org/officeDocument/2006/relationships/slide" Target="slide143.xml"/><Relationship Id="rId7" Type="http://schemas.openxmlformats.org/officeDocument/2006/relationships/hyperlink" Target="https://www.facebook.com/groups/946547547153194" TargetMode="External"/><Relationship Id="rId12" Type="http://schemas.openxmlformats.org/officeDocument/2006/relationships/image" Target="../media/image7.png"/><Relationship Id="rId17" Type="http://schemas.openxmlformats.org/officeDocument/2006/relationships/slide" Target="slide133.xml"/><Relationship Id="rId25" Type="http://schemas.openxmlformats.org/officeDocument/2006/relationships/slide" Target="slide145.xml"/><Relationship Id="rId2" Type="http://schemas.openxmlformats.org/officeDocument/2006/relationships/notesSlide" Target="../notesSlides/notesSlide83.xml"/><Relationship Id="rId16" Type="http://schemas.openxmlformats.org/officeDocument/2006/relationships/image" Target="../media/image9.png"/><Relationship Id="rId20" Type="http://schemas.openxmlformats.org/officeDocument/2006/relationships/image" Target="../media/image58.png"/><Relationship Id="rId29" Type="http://schemas.openxmlformats.org/officeDocument/2006/relationships/comments" Target="../comments/comment13.xml"/><Relationship Id="rId1" Type="http://schemas.openxmlformats.org/officeDocument/2006/relationships/slideLayout" Target="../slideLayouts/slideLayout1.xml"/><Relationship Id="rId6" Type="http://schemas.openxmlformats.org/officeDocument/2006/relationships/slide" Target="slide137.xml"/><Relationship Id="rId11" Type="http://schemas.openxmlformats.org/officeDocument/2006/relationships/hyperlink" Target="https://www.instagram.com/yvixxy/profilecard/?igsh=a3l5ajluNXhsOWZk" TargetMode="External"/><Relationship Id="rId24" Type="http://schemas.openxmlformats.org/officeDocument/2006/relationships/image" Target="../media/image59.svg"/><Relationship Id="rId5" Type="http://schemas.openxmlformats.org/officeDocument/2006/relationships/slide" Target="slide132.xml"/><Relationship Id="rId15" Type="http://schemas.openxmlformats.org/officeDocument/2006/relationships/hyperlink" Target="https://github.com/CHRISTIANARIBAL" TargetMode="External"/><Relationship Id="rId23" Type="http://schemas.openxmlformats.org/officeDocument/2006/relationships/image" Target="../media/image43.png"/><Relationship Id="rId28" Type="http://schemas.openxmlformats.org/officeDocument/2006/relationships/image" Target="../media/image47.png"/><Relationship Id="rId10" Type="http://schemas.openxmlformats.org/officeDocument/2006/relationships/image" Target="../media/image6.png"/><Relationship Id="rId19"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hyperlink" Target="https://www.youtube.com/@chrizzchan6800" TargetMode="External"/><Relationship Id="rId14" Type="http://schemas.openxmlformats.org/officeDocument/2006/relationships/image" Target="../media/image8.png"/><Relationship Id="rId22" Type="http://schemas.openxmlformats.org/officeDocument/2006/relationships/slide" Target="slide146.xml"/><Relationship Id="rId27" Type="http://schemas.openxmlformats.org/officeDocument/2006/relationships/slide" Target="slide142.xml"/></Relationships>
</file>

<file path=ppt/slides/_rels/slide142.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43.xml"/><Relationship Id="rId26" Type="http://schemas.openxmlformats.org/officeDocument/2006/relationships/image" Target="../media/image3.png"/><Relationship Id="rId3" Type="http://schemas.openxmlformats.org/officeDocument/2006/relationships/image" Target="../media/image56.jpeg"/><Relationship Id="rId21" Type="http://schemas.openxmlformats.org/officeDocument/2006/relationships/image" Target="../media/image43.png"/><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image" Target="../media/image39.png"/><Relationship Id="rId25" Type="http://schemas.openxmlformats.org/officeDocument/2006/relationships/slide" Target="slide112.xml"/><Relationship Id="rId2" Type="http://schemas.openxmlformats.org/officeDocument/2006/relationships/notesSlide" Target="../notesSlides/notesSlide84.xml"/><Relationship Id="rId16" Type="http://schemas.openxmlformats.org/officeDocument/2006/relationships/slide" Target="slide133.xml"/><Relationship Id="rId20" Type="http://schemas.openxmlformats.org/officeDocument/2006/relationships/slide" Target="slide146.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slide" Target="slide147.xml"/><Relationship Id="rId5" Type="http://schemas.openxmlformats.org/officeDocument/2006/relationships/slide" Target="slide142.xml"/><Relationship Id="rId15" Type="http://schemas.openxmlformats.org/officeDocument/2006/relationships/image" Target="../media/image9.png"/><Relationship Id="rId23" Type="http://schemas.openxmlformats.org/officeDocument/2006/relationships/image" Target="../media/image58.png"/><Relationship Id="rId28" Type="http://schemas.openxmlformats.org/officeDocument/2006/relationships/comments" Target="../comments/comment14.xml"/><Relationship Id="rId10" Type="http://schemas.openxmlformats.org/officeDocument/2006/relationships/hyperlink" Target="https://www.instagram.com/yvixxy/profilecard/?igsh=a3l5ajluNXhsOWZk" TargetMode="External"/><Relationship Id="rId19" Type="http://schemas.openxmlformats.org/officeDocument/2006/relationships/slide" Target="slide140.xml"/><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image" Target="../media/image59.svg"/><Relationship Id="rId27" Type="http://schemas.openxmlformats.org/officeDocument/2006/relationships/slide" Target="slide137.xml"/></Relationships>
</file>

<file path=ppt/slides/_rels/slide14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github.com/CHRISTIANARIBAL" TargetMode="External"/><Relationship Id="rId18" Type="http://schemas.openxmlformats.org/officeDocument/2006/relationships/image" Target="../media/image42.svg"/><Relationship Id="rId3" Type="http://schemas.openxmlformats.org/officeDocument/2006/relationships/image" Target="../media/image56.jpeg"/><Relationship Id="rId21" Type="http://schemas.openxmlformats.org/officeDocument/2006/relationships/slide" Target="slide112.xml"/><Relationship Id="rId7" Type="http://schemas.openxmlformats.org/officeDocument/2006/relationships/hyperlink" Target="https://www.youtube.com/@chrizzchan6800" TargetMode="External"/><Relationship Id="rId12" Type="http://schemas.openxmlformats.org/officeDocument/2006/relationships/image" Target="../media/image8.png"/><Relationship Id="rId17" Type="http://schemas.openxmlformats.org/officeDocument/2006/relationships/image" Target="../media/image41.png"/><Relationship Id="rId2" Type="http://schemas.openxmlformats.org/officeDocument/2006/relationships/notesSlide" Target="../notesSlides/notesSlide85.xml"/><Relationship Id="rId16" Type="http://schemas.openxmlformats.org/officeDocument/2006/relationships/image" Target="../media/image3.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tiktok.com/@yviixxy?_t=8rPjWgoqCjn&amp;_r=1" TargetMode="External"/><Relationship Id="rId5" Type="http://schemas.openxmlformats.org/officeDocument/2006/relationships/hyperlink" Target="https://www.facebook.com/groups/946547547153194" TargetMode="External"/><Relationship Id="rId15" Type="http://schemas.openxmlformats.org/officeDocument/2006/relationships/slide" Target="slide156.xml"/><Relationship Id="rId10" Type="http://schemas.openxmlformats.org/officeDocument/2006/relationships/image" Target="../media/image7.png"/><Relationship Id="rId19" Type="http://schemas.openxmlformats.org/officeDocument/2006/relationships/image" Target="../media/image62.png"/><Relationship Id="rId4" Type="http://schemas.openxmlformats.org/officeDocument/2006/relationships/slide" Target="slide132.xml"/><Relationship Id="rId9" Type="http://schemas.openxmlformats.org/officeDocument/2006/relationships/hyperlink" Target="https://www.instagram.com/yvixxy/profilecard/?igsh=a3l5ajluNXhsOWZk" TargetMode="External"/><Relationship Id="rId14" Type="http://schemas.openxmlformats.org/officeDocument/2006/relationships/image" Target="../media/image9.png"/><Relationship Id="rId22" Type="http://schemas.openxmlformats.org/officeDocument/2006/relationships/comments" Target="../comments/comment1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49.xml"/><Relationship Id="rId26" Type="http://schemas.openxmlformats.org/officeDocument/2006/relationships/image" Target="../media/image3.png"/><Relationship Id="rId3" Type="http://schemas.openxmlformats.org/officeDocument/2006/relationships/image" Target="../media/image56.jpeg"/><Relationship Id="rId21" Type="http://schemas.openxmlformats.org/officeDocument/2006/relationships/slide" Target="slide147.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slide" Target="slide154.xml"/><Relationship Id="rId25" Type="http://schemas.openxmlformats.org/officeDocument/2006/relationships/slide" Target="slide112.xml"/><Relationship Id="rId2" Type="http://schemas.openxmlformats.org/officeDocument/2006/relationships/notesSlide" Target="../notesSlides/notesSlide86.xml"/><Relationship Id="rId16" Type="http://schemas.openxmlformats.org/officeDocument/2006/relationships/image" Target="../media/image63.png"/><Relationship Id="rId20" Type="http://schemas.openxmlformats.org/officeDocument/2006/relationships/slide" Target="slide146.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slide" Target="slide137.xml"/><Relationship Id="rId5" Type="http://schemas.openxmlformats.org/officeDocument/2006/relationships/slide" Target="slide145.xml"/><Relationship Id="rId15" Type="http://schemas.openxmlformats.org/officeDocument/2006/relationships/image" Target="../media/image9.png"/><Relationship Id="rId23" Type="http://schemas.openxmlformats.org/officeDocument/2006/relationships/slide" Target="slide153.xml"/><Relationship Id="rId10" Type="http://schemas.openxmlformats.org/officeDocument/2006/relationships/hyperlink" Target="https://www.instagram.com/yvixxy/profilecard/?igsh=a3l5ajluNXhsOWZk" TargetMode="External"/><Relationship Id="rId19" Type="http://schemas.openxmlformats.org/officeDocument/2006/relationships/slide" Target="slide151.xml"/><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slide" Target="slide152.xml"/><Relationship Id="rId27" Type="http://schemas.openxmlformats.org/officeDocument/2006/relationships/comments" Target="../comments/comment16.xml"/></Relationships>
</file>

<file path=ppt/slides/_rels/slide146.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49.xml"/><Relationship Id="rId26" Type="http://schemas.openxmlformats.org/officeDocument/2006/relationships/slide" Target="slide137.xml"/><Relationship Id="rId3" Type="http://schemas.openxmlformats.org/officeDocument/2006/relationships/image" Target="../media/image56.jpeg"/><Relationship Id="rId21" Type="http://schemas.openxmlformats.org/officeDocument/2006/relationships/slide" Target="slide152.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slide" Target="slide154.xml"/><Relationship Id="rId25" Type="http://schemas.openxmlformats.org/officeDocument/2006/relationships/image" Target="../media/image3.png"/><Relationship Id="rId2" Type="http://schemas.openxmlformats.org/officeDocument/2006/relationships/notesSlide" Target="../notesSlides/notesSlide87.xml"/><Relationship Id="rId16" Type="http://schemas.openxmlformats.org/officeDocument/2006/relationships/image" Target="../media/image64.png"/><Relationship Id="rId20" Type="http://schemas.openxmlformats.org/officeDocument/2006/relationships/slide" Target="slide147.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slide" Target="slide112.xml"/><Relationship Id="rId5" Type="http://schemas.openxmlformats.org/officeDocument/2006/relationships/slide" Target="slide146.xml"/><Relationship Id="rId15" Type="http://schemas.openxmlformats.org/officeDocument/2006/relationships/image" Target="../media/image9.png"/><Relationship Id="rId23" Type="http://schemas.openxmlformats.org/officeDocument/2006/relationships/slide" Target="slide145.xml"/><Relationship Id="rId10" Type="http://schemas.openxmlformats.org/officeDocument/2006/relationships/hyperlink" Target="https://www.instagram.com/yvixxy/profilecard/?igsh=a3l5ajluNXhsOWZk" TargetMode="External"/><Relationship Id="rId19" Type="http://schemas.openxmlformats.org/officeDocument/2006/relationships/slide" Target="slide151.xml"/><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slide" Target="slide153.xml"/><Relationship Id="rId27" Type="http://schemas.openxmlformats.org/officeDocument/2006/relationships/comments" Target="../comments/comment17.xml"/></Relationships>
</file>

<file path=ppt/slides/_rels/slide147.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49.xml"/><Relationship Id="rId26" Type="http://schemas.openxmlformats.org/officeDocument/2006/relationships/slide" Target="slide137.xml"/><Relationship Id="rId3" Type="http://schemas.openxmlformats.org/officeDocument/2006/relationships/image" Target="../media/image56.jpeg"/><Relationship Id="rId21" Type="http://schemas.openxmlformats.org/officeDocument/2006/relationships/slide" Target="slide146.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slide" Target="slide154.xml"/><Relationship Id="rId25" Type="http://schemas.openxmlformats.org/officeDocument/2006/relationships/image" Target="../media/image3.png"/><Relationship Id="rId2" Type="http://schemas.openxmlformats.org/officeDocument/2006/relationships/notesSlide" Target="../notesSlides/notesSlide88.xml"/><Relationship Id="rId16" Type="http://schemas.openxmlformats.org/officeDocument/2006/relationships/image" Target="../media/image65.png"/><Relationship Id="rId20" Type="http://schemas.openxmlformats.org/officeDocument/2006/relationships/slide" Target="slide145.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slide" Target="slide112.xml"/><Relationship Id="rId5" Type="http://schemas.openxmlformats.org/officeDocument/2006/relationships/slide" Target="slide147.xml"/><Relationship Id="rId15" Type="http://schemas.openxmlformats.org/officeDocument/2006/relationships/image" Target="../media/image9.png"/><Relationship Id="rId23" Type="http://schemas.openxmlformats.org/officeDocument/2006/relationships/slide" Target="slide153.xml"/><Relationship Id="rId10" Type="http://schemas.openxmlformats.org/officeDocument/2006/relationships/hyperlink" Target="https://www.instagram.com/yvixxy/profilecard/?igsh=a3l5ajluNXhsOWZk" TargetMode="External"/><Relationship Id="rId19" Type="http://schemas.openxmlformats.org/officeDocument/2006/relationships/slide" Target="slide151.xml"/><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slide" Target="slide152.xml"/><Relationship Id="rId27" Type="http://schemas.openxmlformats.org/officeDocument/2006/relationships/comments" Target="../comments/commen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image" Target="../media/image18.png"/><Relationship Id="rId26" Type="http://schemas.openxmlformats.org/officeDocument/2006/relationships/slide" Target="slide139.xml"/><Relationship Id="rId3" Type="http://schemas.openxmlformats.org/officeDocument/2006/relationships/image" Target="../media/image56.jpeg"/><Relationship Id="rId21" Type="http://schemas.openxmlformats.org/officeDocument/2006/relationships/slide" Target="slide147.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slide" Target="slide151.xml"/><Relationship Id="rId25" Type="http://schemas.openxmlformats.org/officeDocument/2006/relationships/image" Target="../media/image3.png"/><Relationship Id="rId2" Type="http://schemas.openxmlformats.org/officeDocument/2006/relationships/notesSlide" Target="../notesSlides/notesSlide89.xml"/><Relationship Id="rId16" Type="http://schemas.openxmlformats.org/officeDocument/2006/relationships/slide" Target="slide154.xml"/><Relationship Id="rId20" Type="http://schemas.openxmlformats.org/officeDocument/2006/relationships/slide" Target="slide146.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slide" Target="slide112.xml"/><Relationship Id="rId5" Type="http://schemas.openxmlformats.org/officeDocument/2006/relationships/slide" Target="slide149.xml"/><Relationship Id="rId15" Type="http://schemas.openxmlformats.org/officeDocument/2006/relationships/image" Target="../media/image9.png"/><Relationship Id="rId23" Type="http://schemas.openxmlformats.org/officeDocument/2006/relationships/slide" Target="slide153.xml"/><Relationship Id="rId10" Type="http://schemas.openxmlformats.org/officeDocument/2006/relationships/hyperlink" Target="https://www.instagram.com/yvixxy/profilecard/?igsh=a3l5ajluNXhsOWZk" TargetMode="External"/><Relationship Id="rId19" Type="http://schemas.openxmlformats.org/officeDocument/2006/relationships/slide" Target="slide145.xml"/><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slide" Target="slide152.xml"/><Relationship Id="rId27" Type="http://schemas.openxmlformats.org/officeDocument/2006/relationships/comments" Target="../comments/comment19.xml"/></Relationships>
</file>

<file path=ppt/slides/_rels/slide1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45.xml"/><Relationship Id="rId26" Type="http://schemas.openxmlformats.org/officeDocument/2006/relationships/slide" Target="slide138.xml"/><Relationship Id="rId3" Type="http://schemas.openxmlformats.org/officeDocument/2006/relationships/image" Target="../media/image56.jpeg"/><Relationship Id="rId21" Type="http://schemas.openxmlformats.org/officeDocument/2006/relationships/slide" Target="slide147.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image" Target="../media/image26.png"/><Relationship Id="rId25" Type="http://schemas.openxmlformats.org/officeDocument/2006/relationships/image" Target="../media/image3.png"/><Relationship Id="rId2" Type="http://schemas.openxmlformats.org/officeDocument/2006/relationships/notesSlide" Target="../notesSlides/notesSlide90.xml"/><Relationship Id="rId16" Type="http://schemas.openxmlformats.org/officeDocument/2006/relationships/slide" Target="slide154.xml"/><Relationship Id="rId20" Type="http://schemas.openxmlformats.org/officeDocument/2006/relationships/slide" Target="slide146.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slide" Target="slide112.xml"/><Relationship Id="rId5" Type="http://schemas.openxmlformats.org/officeDocument/2006/relationships/slide" Target="slide151.xml"/><Relationship Id="rId15" Type="http://schemas.openxmlformats.org/officeDocument/2006/relationships/image" Target="../media/image9.png"/><Relationship Id="rId23" Type="http://schemas.openxmlformats.org/officeDocument/2006/relationships/slide" Target="slide153.xml"/><Relationship Id="rId10" Type="http://schemas.openxmlformats.org/officeDocument/2006/relationships/hyperlink" Target="https://www.instagram.com/yvixxy/profilecard/?igsh=a3l5ajluNXhsOWZk" TargetMode="External"/><Relationship Id="rId19" Type="http://schemas.openxmlformats.org/officeDocument/2006/relationships/slide" Target="slide149.xml"/><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slide" Target="slide152.xml"/><Relationship Id="rId27" Type="http://schemas.openxmlformats.org/officeDocument/2006/relationships/comments" Target="../comments/comment20.xml"/></Relationships>
</file>

<file path=ppt/slides/_rels/slide152.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45.xml"/><Relationship Id="rId26" Type="http://schemas.openxmlformats.org/officeDocument/2006/relationships/slide" Target="slide138.xml"/><Relationship Id="rId3" Type="http://schemas.openxmlformats.org/officeDocument/2006/relationships/image" Target="../media/image56.jpeg"/><Relationship Id="rId21" Type="http://schemas.openxmlformats.org/officeDocument/2006/relationships/slide" Target="slide147.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image" Target="../media/image28.png"/><Relationship Id="rId25" Type="http://schemas.openxmlformats.org/officeDocument/2006/relationships/image" Target="../media/image3.png"/><Relationship Id="rId2" Type="http://schemas.openxmlformats.org/officeDocument/2006/relationships/notesSlide" Target="../notesSlides/notesSlide91.xml"/><Relationship Id="rId16" Type="http://schemas.openxmlformats.org/officeDocument/2006/relationships/slide" Target="slide154.xml"/><Relationship Id="rId20" Type="http://schemas.openxmlformats.org/officeDocument/2006/relationships/slide" Target="slide146.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slide" Target="slide112.xml"/><Relationship Id="rId5" Type="http://schemas.openxmlformats.org/officeDocument/2006/relationships/slide" Target="slide152.xml"/><Relationship Id="rId15" Type="http://schemas.openxmlformats.org/officeDocument/2006/relationships/image" Target="../media/image9.png"/><Relationship Id="rId23" Type="http://schemas.openxmlformats.org/officeDocument/2006/relationships/slide" Target="slide153.xml"/><Relationship Id="rId10" Type="http://schemas.openxmlformats.org/officeDocument/2006/relationships/hyperlink" Target="https://www.instagram.com/yvixxy/profilecard/?igsh=a3l5ajluNXhsOWZk" TargetMode="External"/><Relationship Id="rId19" Type="http://schemas.openxmlformats.org/officeDocument/2006/relationships/slide" Target="slide149.xml"/><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slide" Target="slide151.xml"/><Relationship Id="rId27" Type="http://schemas.openxmlformats.org/officeDocument/2006/relationships/comments" Target="../comments/comment21.xml"/></Relationships>
</file>

<file path=ppt/slides/_rels/slide153.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45.xml"/><Relationship Id="rId26" Type="http://schemas.openxmlformats.org/officeDocument/2006/relationships/slide" Target="slide138.xml"/><Relationship Id="rId3" Type="http://schemas.openxmlformats.org/officeDocument/2006/relationships/image" Target="../media/image56.jpeg"/><Relationship Id="rId21" Type="http://schemas.openxmlformats.org/officeDocument/2006/relationships/slide" Target="slide147.xml"/><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image" Target="../media/image22.png"/><Relationship Id="rId25" Type="http://schemas.openxmlformats.org/officeDocument/2006/relationships/image" Target="../media/image3.png"/><Relationship Id="rId2" Type="http://schemas.openxmlformats.org/officeDocument/2006/relationships/notesSlide" Target="../notesSlides/notesSlide92.xml"/><Relationship Id="rId16" Type="http://schemas.openxmlformats.org/officeDocument/2006/relationships/slide" Target="slide154.xml"/><Relationship Id="rId20" Type="http://schemas.openxmlformats.org/officeDocument/2006/relationships/slide" Target="slide146.xml"/><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24" Type="http://schemas.openxmlformats.org/officeDocument/2006/relationships/slide" Target="slide112.xml"/><Relationship Id="rId5" Type="http://schemas.openxmlformats.org/officeDocument/2006/relationships/slide" Target="slide153.xml"/><Relationship Id="rId15" Type="http://schemas.openxmlformats.org/officeDocument/2006/relationships/image" Target="../media/image9.png"/><Relationship Id="rId23" Type="http://schemas.openxmlformats.org/officeDocument/2006/relationships/slide" Target="slide152.xml"/><Relationship Id="rId10" Type="http://schemas.openxmlformats.org/officeDocument/2006/relationships/hyperlink" Target="https://www.instagram.com/yvixxy/profilecard/?igsh=a3l5ajluNXhsOWZk" TargetMode="External"/><Relationship Id="rId19" Type="http://schemas.openxmlformats.org/officeDocument/2006/relationships/slide" Target="slide149.xml"/><Relationship Id="rId4" Type="http://schemas.openxmlformats.org/officeDocument/2006/relationships/slide" Target="slide132.xml"/><Relationship Id="rId9" Type="http://schemas.openxmlformats.org/officeDocument/2006/relationships/image" Target="../media/image6.png"/><Relationship Id="rId14" Type="http://schemas.openxmlformats.org/officeDocument/2006/relationships/hyperlink" Target="https://github.com/CHRISTIANARIBAL" TargetMode="External"/><Relationship Id="rId22" Type="http://schemas.openxmlformats.org/officeDocument/2006/relationships/slide" Target="slide151.xml"/><Relationship Id="rId27" Type="http://schemas.openxmlformats.org/officeDocument/2006/relationships/comments" Target="../comments/comment22.xml"/></Relationships>
</file>

<file path=ppt/slides/_rels/slide154.xml.rels><?xml version="1.0" encoding="UTF-8" standalone="yes"?>
<Relationships xmlns="http://schemas.openxmlformats.org/package/2006/relationships"><Relationship Id="rId8" Type="http://schemas.openxmlformats.org/officeDocument/2006/relationships/hyperlink" Target="https://www.youtube.com/@chrizzchan6800" TargetMode="External"/><Relationship Id="rId13" Type="http://schemas.openxmlformats.org/officeDocument/2006/relationships/image" Target="../media/image8.png"/><Relationship Id="rId18" Type="http://schemas.openxmlformats.org/officeDocument/2006/relationships/slide" Target="slide145.xml"/><Relationship Id="rId3" Type="http://schemas.openxmlformats.org/officeDocument/2006/relationships/image" Target="../media/image56.jpeg"/><Relationship Id="rId7" Type="http://schemas.openxmlformats.org/officeDocument/2006/relationships/image" Target="../media/image5.png"/><Relationship Id="rId12" Type="http://schemas.openxmlformats.org/officeDocument/2006/relationships/hyperlink" Target="https://www.tiktok.com/@yviixxy?_t=8rPjWgoqCjn&amp;_r=1" TargetMode="External"/><Relationship Id="rId17" Type="http://schemas.openxmlformats.org/officeDocument/2006/relationships/image" Target="../media/image47.png"/><Relationship Id="rId2" Type="http://schemas.openxmlformats.org/officeDocument/2006/relationships/notesSlide" Target="../notesSlides/notesSlide93.xml"/><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hyperlink" Target="https://www.facebook.com/groups/946547547153194" TargetMode="External"/><Relationship Id="rId11" Type="http://schemas.openxmlformats.org/officeDocument/2006/relationships/image" Target="../media/image7.png"/><Relationship Id="rId5" Type="http://schemas.openxmlformats.org/officeDocument/2006/relationships/slide" Target="slide132.xml"/><Relationship Id="rId15" Type="http://schemas.openxmlformats.org/officeDocument/2006/relationships/image" Target="../media/image9.png"/><Relationship Id="rId10" Type="http://schemas.openxmlformats.org/officeDocument/2006/relationships/hyperlink" Target="https://www.instagram.com/yvixxy/profilecard/?igsh=a3l5ajluNXhsOWZk" TargetMode="External"/><Relationship Id="rId19" Type="http://schemas.openxmlformats.org/officeDocument/2006/relationships/comments" Target="../comments/comment23.xm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hyperlink" Target="https://github.com/CHRISTIANARIBAL"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slide" Target="slide126.xml"/><Relationship Id="rId13" Type="http://schemas.openxmlformats.org/officeDocument/2006/relationships/slide" Target="slide1.xml"/><Relationship Id="rId18" Type="http://schemas.openxmlformats.org/officeDocument/2006/relationships/hyperlink" Target="https://www.youtube.com/@chrizzchan6800" TargetMode="External"/><Relationship Id="rId3" Type="http://schemas.openxmlformats.org/officeDocument/2006/relationships/image" Target="../media/image5.png"/><Relationship Id="rId21" Type="http://schemas.openxmlformats.org/officeDocument/2006/relationships/hyperlink" Target="https://github.com/CHRISTIANARIBAL" TargetMode="External"/><Relationship Id="rId7" Type="http://schemas.openxmlformats.org/officeDocument/2006/relationships/image" Target="../media/image9.png"/><Relationship Id="rId12" Type="http://schemas.openxmlformats.org/officeDocument/2006/relationships/image" Target="../media/image4.png"/><Relationship Id="rId17" Type="http://schemas.openxmlformats.org/officeDocument/2006/relationships/hyperlink" Target="https://www.facebook.com/groups/946547547153194" TargetMode="External"/><Relationship Id="rId25" Type="http://schemas.openxmlformats.org/officeDocument/2006/relationships/slide" Target="slide157.xml"/><Relationship Id="rId2" Type="http://schemas.openxmlformats.org/officeDocument/2006/relationships/notesSlide" Target="../notesSlides/notesSlide94.xml"/><Relationship Id="rId16" Type="http://schemas.openxmlformats.org/officeDocument/2006/relationships/slide" Target="slide130.xml"/><Relationship Id="rId20"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png"/><Relationship Id="rId24" Type="http://schemas.openxmlformats.org/officeDocument/2006/relationships/slide" Target="slide159.xml"/><Relationship Id="rId5" Type="http://schemas.openxmlformats.org/officeDocument/2006/relationships/image" Target="../media/image7.png"/><Relationship Id="rId15" Type="http://schemas.openxmlformats.org/officeDocument/2006/relationships/slide" Target="slide128.xml"/><Relationship Id="rId23" Type="http://schemas.openxmlformats.org/officeDocument/2006/relationships/image" Target="../media/image10.png"/><Relationship Id="rId10" Type="http://schemas.openxmlformats.org/officeDocument/2006/relationships/slide" Target="slide112.xml"/><Relationship Id="rId19" Type="http://schemas.openxmlformats.org/officeDocument/2006/relationships/hyperlink" Target="https://www.instagram.com/yvixxy/profilecard/?igsh=a3l5ajluNXhsOWZk" TargetMode="External"/><Relationship Id="rId4" Type="http://schemas.openxmlformats.org/officeDocument/2006/relationships/image" Target="../media/image6.png"/><Relationship Id="rId9" Type="http://schemas.openxmlformats.org/officeDocument/2006/relationships/image" Target="../media/image2.png"/><Relationship Id="rId14" Type="http://schemas.openxmlformats.org/officeDocument/2006/relationships/slide" Target="slide156.xml"/><Relationship Id="rId22" Type="http://schemas.openxmlformats.org/officeDocument/2006/relationships/slide" Target="slide106.xml"/></Relationships>
</file>

<file path=ppt/slides/_rels/slide15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github.com/CHRISTIANARIBAL" TargetMode="External"/><Relationship Id="rId18" Type="http://schemas.openxmlformats.org/officeDocument/2006/relationships/image" Target="../media/image3.png"/><Relationship Id="rId26" Type="http://schemas.openxmlformats.org/officeDocument/2006/relationships/image" Target="../media/image66.png"/><Relationship Id="rId3" Type="http://schemas.openxmlformats.org/officeDocument/2006/relationships/slide" Target="slide128.xml"/><Relationship Id="rId21" Type="http://schemas.openxmlformats.org/officeDocument/2006/relationships/slide" Target="slide1.xml"/><Relationship Id="rId7" Type="http://schemas.openxmlformats.org/officeDocument/2006/relationships/hyperlink" Target="https://www.youtube.com/@chrizzchan6800" TargetMode="External"/><Relationship Id="rId12" Type="http://schemas.openxmlformats.org/officeDocument/2006/relationships/image" Target="../media/image8.png"/><Relationship Id="rId17" Type="http://schemas.openxmlformats.org/officeDocument/2006/relationships/slide" Target="slide112.xml"/><Relationship Id="rId25" Type="http://schemas.openxmlformats.org/officeDocument/2006/relationships/slide" Target="slide159.xml"/><Relationship Id="rId2" Type="http://schemas.openxmlformats.org/officeDocument/2006/relationships/notesSlide" Target="../notesSlides/notesSlide95.xml"/><Relationship Id="rId16" Type="http://schemas.openxmlformats.org/officeDocument/2006/relationships/image" Target="../media/image2.png"/><Relationship Id="rId20"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tiktok.com/@yviixxy?_t=8rPjWgoqCjn&amp;_r=1" TargetMode="External"/><Relationship Id="rId24" Type="http://schemas.openxmlformats.org/officeDocument/2006/relationships/image" Target="../media/image10.png"/><Relationship Id="rId5" Type="http://schemas.openxmlformats.org/officeDocument/2006/relationships/hyperlink" Target="https://www.facebook.com/groups/946547547153194" TargetMode="External"/><Relationship Id="rId15" Type="http://schemas.openxmlformats.org/officeDocument/2006/relationships/slide" Target="slide126.xml"/><Relationship Id="rId23" Type="http://schemas.openxmlformats.org/officeDocument/2006/relationships/slide" Target="slide106.xml"/><Relationship Id="rId28" Type="http://schemas.openxmlformats.org/officeDocument/2006/relationships/image" Target="../media/image67.jpg"/><Relationship Id="rId10" Type="http://schemas.openxmlformats.org/officeDocument/2006/relationships/image" Target="../media/image7.png"/><Relationship Id="rId19" Type="http://schemas.openxmlformats.org/officeDocument/2006/relationships/image" Target="../media/image4.png"/><Relationship Id="rId4" Type="http://schemas.openxmlformats.org/officeDocument/2006/relationships/slide" Target="slide130.xml"/><Relationship Id="rId9" Type="http://schemas.openxmlformats.org/officeDocument/2006/relationships/hyperlink" Target="https://www.instagram.com/yvixxy/profilecard/?igsh=a3l5ajluNXhsOWZk" TargetMode="External"/><Relationship Id="rId14" Type="http://schemas.openxmlformats.org/officeDocument/2006/relationships/image" Target="../media/image9.png"/><Relationship Id="rId22" Type="http://schemas.openxmlformats.org/officeDocument/2006/relationships/slide" Target="slide156.xml"/><Relationship Id="rId27" Type="http://schemas.openxmlformats.org/officeDocument/2006/relationships/slide" Target="slide158.xml"/></Relationships>
</file>

<file path=ppt/slides/_rels/slide158.xml.rels><?xml version="1.0" encoding="UTF-8" standalone="yes"?>
<Relationships xmlns="http://schemas.openxmlformats.org/package/2006/relationships"><Relationship Id="rId8" Type="http://schemas.openxmlformats.org/officeDocument/2006/relationships/slide" Target="slide126.xml"/><Relationship Id="rId13" Type="http://schemas.openxmlformats.org/officeDocument/2006/relationships/slide" Target="slide1.xml"/><Relationship Id="rId18" Type="http://schemas.openxmlformats.org/officeDocument/2006/relationships/hyperlink" Target="https://www.youtube.com/@chrizzchan6800" TargetMode="External"/><Relationship Id="rId26" Type="http://schemas.openxmlformats.org/officeDocument/2006/relationships/slide" Target="slide157.xml"/><Relationship Id="rId3" Type="http://schemas.openxmlformats.org/officeDocument/2006/relationships/image" Target="../media/image5.png"/><Relationship Id="rId21" Type="http://schemas.openxmlformats.org/officeDocument/2006/relationships/hyperlink" Target="https://github.com/CHRISTIANARIBAL" TargetMode="External"/><Relationship Id="rId7" Type="http://schemas.openxmlformats.org/officeDocument/2006/relationships/image" Target="../media/image9.png"/><Relationship Id="rId12" Type="http://schemas.openxmlformats.org/officeDocument/2006/relationships/image" Target="../media/image4.png"/><Relationship Id="rId17" Type="http://schemas.openxmlformats.org/officeDocument/2006/relationships/hyperlink" Target="https://www.facebook.com/groups/946547547153194" TargetMode="External"/><Relationship Id="rId25" Type="http://schemas.openxmlformats.org/officeDocument/2006/relationships/slide" Target="slide159.xml"/><Relationship Id="rId2" Type="http://schemas.openxmlformats.org/officeDocument/2006/relationships/notesSlide" Target="../notesSlides/notesSlide96.xml"/><Relationship Id="rId16" Type="http://schemas.openxmlformats.org/officeDocument/2006/relationships/slide" Target="slide130.xml"/><Relationship Id="rId20"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png"/><Relationship Id="rId24" Type="http://schemas.openxmlformats.org/officeDocument/2006/relationships/image" Target="../media/image67.jpg"/><Relationship Id="rId5" Type="http://schemas.openxmlformats.org/officeDocument/2006/relationships/image" Target="../media/image7.png"/><Relationship Id="rId15" Type="http://schemas.openxmlformats.org/officeDocument/2006/relationships/slide" Target="slide128.xml"/><Relationship Id="rId23" Type="http://schemas.openxmlformats.org/officeDocument/2006/relationships/image" Target="../media/image10.png"/><Relationship Id="rId10" Type="http://schemas.openxmlformats.org/officeDocument/2006/relationships/slide" Target="slide112.xml"/><Relationship Id="rId19" Type="http://schemas.openxmlformats.org/officeDocument/2006/relationships/hyperlink" Target="https://www.instagram.com/yvixxy/profilecard/?igsh=a3l5ajluNXhsOWZk" TargetMode="External"/><Relationship Id="rId4" Type="http://schemas.openxmlformats.org/officeDocument/2006/relationships/image" Target="../media/image6.png"/><Relationship Id="rId9" Type="http://schemas.openxmlformats.org/officeDocument/2006/relationships/image" Target="../media/image2.png"/><Relationship Id="rId14" Type="http://schemas.openxmlformats.org/officeDocument/2006/relationships/slide" Target="slide156.xml"/><Relationship Id="rId22" Type="http://schemas.openxmlformats.org/officeDocument/2006/relationships/slide" Target="slide106.xml"/></Relationships>
</file>

<file path=ppt/slides/_rels/slide159.xml.rels><?xml version="1.0" encoding="UTF-8" standalone="yes"?>
<Relationships xmlns="http://schemas.openxmlformats.org/package/2006/relationships"><Relationship Id="rId8" Type="http://schemas.openxmlformats.org/officeDocument/2006/relationships/slide" Target="slide126.xml"/><Relationship Id="rId13" Type="http://schemas.openxmlformats.org/officeDocument/2006/relationships/slide" Target="slide6.xml"/><Relationship Id="rId18" Type="http://schemas.openxmlformats.org/officeDocument/2006/relationships/hyperlink" Target="https://www.facebook.com/groups/946547547153194" TargetMode="External"/><Relationship Id="rId26" Type="http://schemas.openxmlformats.org/officeDocument/2006/relationships/slide" Target="slide158.xml"/><Relationship Id="rId3" Type="http://schemas.openxmlformats.org/officeDocument/2006/relationships/image" Target="../media/image5.png"/><Relationship Id="rId21" Type="http://schemas.openxmlformats.org/officeDocument/2006/relationships/hyperlink" Target="https://www.tiktok.com/@yviixxy?_t=8rPjWgoqCjn&amp;_r=1" TargetMode="External"/><Relationship Id="rId7" Type="http://schemas.openxmlformats.org/officeDocument/2006/relationships/image" Target="../media/image9.png"/><Relationship Id="rId12" Type="http://schemas.openxmlformats.org/officeDocument/2006/relationships/image" Target="../media/image4.png"/><Relationship Id="rId17" Type="http://schemas.openxmlformats.org/officeDocument/2006/relationships/slide" Target="slide130.xml"/><Relationship Id="rId25" Type="http://schemas.openxmlformats.org/officeDocument/2006/relationships/image" Target="../media/image47.png"/><Relationship Id="rId2" Type="http://schemas.openxmlformats.org/officeDocument/2006/relationships/notesSlide" Target="../notesSlides/notesSlide97.xml"/><Relationship Id="rId16" Type="http://schemas.openxmlformats.org/officeDocument/2006/relationships/slide" Target="slide128.xml"/><Relationship Id="rId20"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png"/><Relationship Id="rId24"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slide" Target="slide156.xml"/><Relationship Id="rId23" Type="http://schemas.openxmlformats.org/officeDocument/2006/relationships/slide" Target="slide106.xml"/><Relationship Id="rId10" Type="http://schemas.openxmlformats.org/officeDocument/2006/relationships/slide" Target="slide112.xml"/><Relationship Id="rId19" Type="http://schemas.openxmlformats.org/officeDocument/2006/relationships/hyperlink" Target="https://www.youtube.com/@chrizzchan6800" TargetMode="External"/><Relationship Id="rId4" Type="http://schemas.openxmlformats.org/officeDocument/2006/relationships/image" Target="../media/image6.png"/><Relationship Id="rId9" Type="http://schemas.openxmlformats.org/officeDocument/2006/relationships/image" Target="../media/image2.png"/><Relationship Id="rId14" Type="http://schemas.openxmlformats.org/officeDocument/2006/relationships/slide" Target="slide1.xml"/><Relationship Id="rId22" Type="http://schemas.openxmlformats.org/officeDocument/2006/relationships/hyperlink" Target="https://github.com/CHRISTIANARIBA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54.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97.xml"/><Relationship Id="rId2" Type="http://schemas.openxmlformats.org/officeDocument/2006/relationships/notesSlide" Target="../notesSlides/notesSlide5.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28" Type="http://schemas.openxmlformats.org/officeDocument/2006/relationships/slide" Target="slide18.xml"/><Relationship Id="rId10" Type="http://schemas.openxmlformats.org/officeDocument/2006/relationships/image" Target="../media/image17.png"/><Relationship Id="rId19" Type="http://schemas.openxmlformats.org/officeDocument/2006/relationships/slide" Target="slide130.xml"/><Relationship Id="rId31"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slide" Target="slide9.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slide" Target="slide41.xml"/><Relationship Id="rId30" Type="http://schemas.openxmlformats.org/officeDocument/2006/relationships/slide" Target="slide106.xml"/></Relationships>
</file>

<file path=ppt/slides/_rels/slide18.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slide" Target="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52.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97.xml"/><Relationship Id="rId2" Type="http://schemas.openxmlformats.org/officeDocument/2006/relationships/notesSlide" Target="../notesSlides/notesSlide6.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29"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28" Type="http://schemas.openxmlformats.org/officeDocument/2006/relationships/slide" Target="slide21.xml"/><Relationship Id="rId10" Type="http://schemas.openxmlformats.org/officeDocument/2006/relationships/image" Target="../media/image17.png"/><Relationship Id="rId19" Type="http://schemas.openxmlformats.org/officeDocument/2006/relationships/slide" Target="slide130.xml"/><Relationship Id="rId31"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slide" Target="slide9.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slide" Target="slide42.xml"/><Relationship Id="rId30" Type="http://schemas.openxmlformats.org/officeDocument/2006/relationships/slide" Target="slide106.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slide" Target="slide25.xml"/><Relationship Id="rId18" Type="http://schemas.openxmlformats.org/officeDocument/2006/relationships/slide" Target="slide75.xml"/><Relationship Id="rId26" Type="http://schemas.openxmlformats.org/officeDocument/2006/relationships/hyperlink" Target="https://www.facebook.com/groups/946547547153194" TargetMode="External"/><Relationship Id="rId3" Type="http://schemas.openxmlformats.org/officeDocument/2006/relationships/image" Target="../media/image5.png"/><Relationship Id="rId21" Type="http://schemas.openxmlformats.org/officeDocument/2006/relationships/image" Target="../media/image3.png"/><Relationship Id="rId34" Type="http://schemas.openxmlformats.org/officeDocument/2006/relationships/image" Target="../media/image33.png"/><Relationship Id="rId7" Type="http://schemas.openxmlformats.org/officeDocument/2006/relationships/image" Target="../media/image9.png"/><Relationship Id="rId12" Type="http://schemas.openxmlformats.org/officeDocument/2006/relationships/slide" Target="slide31.xml"/><Relationship Id="rId17" Type="http://schemas.openxmlformats.org/officeDocument/2006/relationships/image" Target="../media/image17.png"/><Relationship Id="rId25" Type="http://schemas.openxmlformats.org/officeDocument/2006/relationships/slide" Target="slide130.xml"/><Relationship Id="rId33" Type="http://schemas.openxmlformats.org/officeDocument/2006/relationships/slide" Target="slide26.xml"/><Relationship Id="rId2" Type="http://schemas.openxmlformats.org/officeDocument/2006/relationships/notesSlide" Target="../notesSlides/notesSlide7.xml"/><Relationship Id="rId16" Type="http://schemas.openxmlformats.org/officeDocument/2006/relationships/slide" Target="slide1.xml"/><Relationship Id="rId20" Type="http://schemas.openxmlformats.org/officeDocument/2006/relationships/slide" Target="slide112.xml"/><Relationship Id="rId29"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1.png"/><Relationship Id="rId24" Type="http://schemas.openxmlformats.org/officeDocument/2006/relationships/slide" Target="slide128.xml"/><Relationship Id="rId32"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slide" Target="slide34.xml"/><Relationship Id="rId23" Type="http://schemas.openxmlformats.org/officeDocument/2006/relationships/image" Target="../media/image4.png"/><Relationship Id="rId28" Type="http://schemas.openxmlformats.org/officeDocument/2006/relationships/hyperlink" Target="https://www.instagram.com/yvixxy/profilecard/?igsh=a3l5ajluNXhsOWZk" TargetMode="External"/><Relationship Id="rId10" Type="http://schemas.openxmlformats.org/officeDocument/2006/relationships/slide" Target="slide24.xml"/><Relationship Id="rId19" Type="http://schemas.openxmlformats.org/officeDocument/2006/relationships/image" Target="../media/image2.png"/><Relationship Id="rId31" Type="http://schemas.openxmlformats.org/officeDocument/2006/relationships/slide" Target="slide106.xml"/><Relationship Id="rId4" Type="http://schemas.openxmlformats.org/officeDocument/2006/relationships/image" Target="../media/image6.png"/><Relationship Id="rId9" Type="http://schemas.openxmlformats.org/officeDocument/2006/relationships/slide" Target="slide28.xml"/><Relationship Id="rId14" Type="http://schemas.openxmlformats.org/officeDocument/2006/relationships/image" Target="../media/image32.jpg"/><Relationship Id="rId22" Type="http://schemas.openxmlformats.org/officeDocument/2006/relationships/slide" Target="slide126.xml"/><Relationship Id="rId27" Type="http://schemas.openxmlformats.org/officeDocument/2006/relationships/hyperlink" Target="https://www.youtube.com/@chrizzchan6800" TargetMode="External"/><Relationship Id="rId30" Type="http://schemas.openxmlformats.org/officeDocument/2006/relationships/hyperlink" Target="https://github.com/CHRISTIANARIBAL" TargetMode="External"/><Relationship Id="rId35" Type="http://schemas.openxmlformats.org/officeDocument/2006/relationships/comments" Target="../comments/comment3.xml"/><Relationship Id="rId8" Type="http://schemas.openxmlformats.org/officeDocument/2006/relationships/slide" Target="slide23.xml"/></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106.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37.xml"/><Relationship Id="rId2" Type="http://schemas.openxmlformats.org/officeDocument/2006/relationships/notesSlide" Target="../notesSlides/notesSlide8.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29" Type="http://schemas.openxmlformats.org/officeDocument/2006/relationships/slide" Target="slide4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28" Type="http://schemas.openxmlformats.org/officeDocument/2006/relationships/slide" Target="slide97.xml"/><Relationship Id="rId10" Type="http://schemas.openxmlformats.org/officeDocument/2006/relationships/image" Target="../media/image17.png"/><Relationship Id="rId19" Type="http://schemas.openxmlformats.org/officeDocument/2006/relationships/slide" Target="slide130.xml"/><Relationship Id="rId31"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slide" Target="slide23.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image" Target="../media/image10.png"/><Relationship Id="rId30"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48.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97.xml"/><Relationship Id="rId2" Type="http://schemas.openxmlformats.org/officeDocument/2006/relationships/notesSlide" Target="../notesSlides/notesSlide9.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29" Type="http://schemas.openxmlformats.org/officeDocument/2006/relationships/slide" Target="slide3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28" Type="http://schemas.openxmlformats.org/officeDocument/2006/relationships/image" Target="../media/image39.png"/><Relationship Id="rId10" Type="http://schemas.openxmlformats.org/officeDocument/2006/relationships/image" Target="../media/image17.png"/><Relationship Id="rId19" Type="http://schemas.openxmlformats.org/officeDocument/2006/relationships/slide" Target="slide130.xml"/><Relationship Id="rId31"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slide" Target="slide23.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slide" Target="slide32.xml"/><Relationship Id="rId30" Type="http://schemas.openxmlformats.org/officeDocument/2006/relationships/slide" Target="slide106.xml"/></Relationships>
</file>

<file path=ppt/slides/_rels/slide3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112.xml"/><Relationship Id="rId18" Type="http://schemas.openxmlformats.org/officeDocument/2006/relationships/slide" Target="slide128.xml"/><Relationship Id="rId26" Type="http://schemas.openxmlformats.org/officeDocument/2006/relationships/slide" Target="slide50.xml"/><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xml"/><Relationship Id="rId25" Type="http://schemas.openxmlformats.org/officeDocument/2006/relationships/slide" Target="slide97.xml"/><Relationship Id="rId2" Type="http://schemas.openxmlformats.org/officeDocument/2006/relationships/notesSlide" Target="../notesSlides/notesSlide10.xml"/><Relationship Id="rId16" Type="http://schemas.openxmlformats.org/officeDocument/2006/relationships/image" Target="../media/image4.png"/><Relationship Id="rId20" Type="http://schemas.openxmlformats.org/officeDocument/2006/relationships/hyperlink" Target="https://www.facebook.com/groups/946547547153194" TargetMode="External"/><Relationship Id="rId29" Type="http://schemas.openxmlformats.org/officeDocument/2006/relationships/slide" Target="slide39.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www.tiktok.com/@yviixxy?_t=8rPjWgoqCjn&amp;_r=1" TargetMode="External"/><Relationship Id="rId28" Type="http://schemas.openxmlformats.org/officeDocument/2006/relationships/image" Target="../media/image33.png"/><Relationship Id="rId10" Type="http://schemas.openxmlformats.org/officeDocument/2006/relationships/image" Target="../media/image17.png"/><Relationship Id="rId19" Type="http://schemas.openxmlformats.org/officeDocument/2006/relationships/slide" Target="slide130.xml"/><Relationship Id="rId31"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slide" Target="slide23.xml"/><Relationship Id="rId14" Type="http://schemas.openxmlformats.org/officeDocument/2006/relationships/image" Target="../media/image3.png"/><Relationship Id="rId22" Type="http://schemas.openxmlformats.org/officeDocument/2006/relationships/hyperlink" Target="https://www.instagram.com/yvixxy/profilecard/?igsh=a3l5ajluNXhsOWZk" TargetMode="External"/><Relationship Id="rId27" Type="http://schemas.openxmlformats.org/officeDocument/2006/relationships/slide" Target="slide35.xml"/><Relationship Id="rId30" Type="http://schemas.openxmlformats.org/officeDocument/2006/relationships/slide" Target="slide106.xml"/></Relationships>
</file>

<file path=ppt/slides/_rels/slide3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10.pn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slide" Target="slide106.xml"/><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slide" Target="slide60.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37.xml"/><Relationship Id="rId14" Type="http://schemas.openxmlformats.org/officeDocument/2006/relationships/hyperlink" Target="https://www.youtube.com/@chrizzchan6800" TargetMode="External"/><Relationship Id="rId22" Type="http://schemas.openxmlformats.org/officeDocument/2006/relationships/slide" Target="slide28.xml"/></Relationships>
</file>

<file path=ppt/slides/_rels/slide38.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10.pn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slide" Target="slide106.xml"/><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slide" Target="slide60.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38.xml"/><Relationship Id="rId14" Type="http://schemas.openxmlformats.org/officeDocument/2006/relationships/hyperlink" Target="https://www.youtube.com/@chrizzchan6800" TargetMode="External"/><Relationship Id="rId22" Type="http://schemas.openxmlformats.org/officeDocument/2006/relationships/slide" Target="slide31.xml"/></Relationships>
</file>

<file path=ppt/slides/_rels/slide39.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10.pn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slide" Target="slide106.xml"/><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slide" Target="slide60.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39.xml"/><Relationship Id="rId14" Type="http://schemas.openxmlformats.org/officeDocument/2006/relationships/hyperlink" Target="https://www.youtube.com/@chrizzchan6800" TargetMode="External"/><Relationship Id="rId22" Type="http://schemas.openxmlformats.org/officeDocument/2006/relationships/slide" Target="slide34.xml"/></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10.pn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slide" Target="slide106.xml"/><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slide" Target="slide60.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40.xml"/><Relationship Id="rId14" Type="http://schemas.openxmlformats.org/officeDocument/2006/relationships/hyperlink" Target="https://www.youtube.com/@chrizzchan6800" TargetMode="External"/><Relationship Id="rId22" Type="http://schemas.openxmlformats.org/officeDocument/2006/relationships/slide" Target="slide14.xml"/></Relationships>
</file>

<file path=ppt/slides/_rels/slide41.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10.pn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slide" Target="slide106.xml"/><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slide" Target="slide60.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41.xml"/><Relationship Id="rId14" Type="http://schemas.openxmlformats.org/officeDocument/2006/relationships/hyperlink" Target="https://www.youtube.com/@chrizzchan6800" TargetMode="External"/><Relationship Id="rId22" Type="http://schemas.openxmlformats.org/officeDocument/2006/relationships/slide" Target="slide17.xml"/></Relationships>
</file>

<file path=ppt/slides/_rels/slide42.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10.pn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slide" Target="slide106.xml"/><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slide" Target="slide60.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42.xml"/><Relationship Id="rId14" Type="http://schemas.openxmlformats.org/officeDocument/2006/relationships/hyperlink" Target="https://www.youtube.com/@chrizzchan6800" TargetMode="External"/><Relationship Id="rId22" Type="http://schemas.openxmlformats.org/officeDocument/2006/relationships/slide" Target="slide20.xml"/></Relationships>
</file>

<file path=ppt/slides/_rels/slide43.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10.pn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slide" Target="slide106.xml"/><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slide" Target="slide60.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43.xml"/><Relationship Id="rId14" Type="http://schemas.openxmlformats.org/officeDocument/2006/relationships/hyperlink" Target="https://www.youtube.com/@chrizzchan6800" TargetMode="External"/><Relationship Id="rId22" Type="http://schemas.openxmlformats.org/officeDocument/2006/relationships/slide" Target="slid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26" Type="http://schemas.openxmlformats.org/officeDocument/2006/relationships/image" Target="../media/image42.svg"/><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41.pn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slide" Target="slide156.xml"/><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slide" Target="slide28.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46.xml"/><Relationship Id="rId14" Type="http://schemas.openxmlformats.org/officeDocument/2006/relationships/hyperlink" Target="https://www.youtube.com/@chrizzchan6800" TargetMode="External"/><Relationship Id="rId22" Type="http://schemas.openxmlformats.org/officeDocument/2006/relationships/slide" Target="slide106.xml"/><Relationship Id="rId27"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26" Type="http://schemas.openxmlformats.org/officeDocument/2006/relationships/slide" Target="slide31.xm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42.sv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image" Target="../media/image41.png"/><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slide" Target="slide156.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48.xml"/><Relationship Id="rId14" Type="http://schemas.openxmlformats.org/officeDocument/2006/relationships/hyperlink" Target="https://www.youtube.com/@chrizzchan6800" TargetMode="External"/><Relationship Id="rId22" Type="http://schemas.openxmlformats.org/officeDocument/2006/relationships/slide" Target="slide106.xml"/><Relationship Id="rId27"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26" Type="http://schemas.openxmlformats.org/officeDocument/2006/relationships/slide" Target="slide34.xm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42.sv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image" Target="../media/image41.png"/><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slide" Target="slide156.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50.xml"/><Relationship Id="rId14" Type="http://schemas.openxmlformats.org/officeDocument/2006/relationships/hyperlink" Target="https://www.youtube.com/@chrizzchan6800" TargetMode="External"/><Relationship Id="rId22" Type="http://schemas.openxmlformats.org/officeDocument/2006/relationships/slide" Target="slide106.xml"/><Relationship Id="rId27"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26" Type="http://schemas.openxmlformats.org/officeDocument/2006/relationships/slide" Target="slide20.xm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42.sv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image" Target="../media/image41.png"/><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slide" Target="slide156.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52.xml"/><Relationship Id="rId14" Type="http://schemas.openxmlformats.org/officeDocument/2006/relationships/hyperlink" Target="https://www.youtube.com/@chrizzchan6800" TargetMode="External"/><Relationship Id="rId22" Type="http://schemas.openxmlformats.org/officeDocument/2006/relationships/slide" Target="slide106.xml"/><Relationship Id="rId27"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26" Type="http://schemas.openxmlformats.org/officeDocument/2006/relationships/slide" Target="slide17.xm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42.sv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image" Target="../media/image41.png"/><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slide" Target="slide156.xml"/><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54.xml"/><Relationship Id="rId14" Type="http://schemas.openxmlformats.org/officeDocument/2006/relationships/hyperlink" Target="https://www.youtube.com/@chrizzchan6800" TargetMode="External"/><Relationship Id="rId22" Type="http://schemas.openxmlformats.org/officeDocument/2006/relationships/slide" Target="slide106.xml"/><Relationship Id="rId27"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26" Type="http://schemas.openxmlformats.org/officeDocument/2006/relationships/slide" Target="slide14.xm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42.sv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29"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image" Target="../media/image41.png"/><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26.png"/><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56.xml"/><Relationship Id="rId14" Type="http://schemas.openxmlformats.org/officeDocument/2006/relationships/hyperlink" Target="https://www.youtube.com/@chrizzchan6800" TargetMode="External"/><Relationship Id="rId22" Type="http://schemas.openxmlformats.org/officeDocument/2006/relationships/slide" Target="slide106.xml"/><Relationship Id="rId27" Type="http://schemas.openxmlformats.org/officeDocument/2006/relationships/slide" Target="slide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5.png"/><Relationship Id="rId18" Type="http://schemas.openxmlformats.org/officeDocument/2006/relationships/hyperlink" Target="https://www.tiktok.com/@yviixxy?_t=8rPjWgoqCjn&amp;_r=1" TargetMode="External"/><Relationship Id="rId26" Type="http://schemas.openxmlformats.org/officeDocument/2006/relationships/slide" Target="slide6.xml"/><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hyperlink" Target="https://www.facebook.com/groups/946547547153194" TargetMode="External"/><Relationship Id="rId17" Type="http://schemas.openxmlformats.org/officeDocument/2006/relationships/image" Target="../media/image7.png"/><Relationship Id="rId25" Type="http://schemas.openxmlformats.org/officeDocument/2006/relationships/image" Target="../media/image42.svg"/><Relationship Id="rId2" Type="http://schemas.openxmlformats.org/officeDocument/2006/relationships/slide" Target="slide75.xml"/><Relationship Id="rId16" Type="http://schemas.openxmlformats.org/officeDocument/2006/relationships/hyperlink" Target="https://www.instagram.com/yvixxy/profilecard/?igsh=a3l5ajluNXhsOWZk" TargetMode="External"/><Relationship Id="rId20" Type="http://schemas.openxmlformats.org/officeDocument/2006/relationships/hyperlink" Target="https://github.com/CHRISTIANARIBAL" TargetMode="External"/><Relationship Id="rId29"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0.xml"/><Relationship Id="rId24" Type="http://schemas.openxmlformats.org/officeDocument/2006/relationships/image" Target="../media/image41.png"/><Relationship Id="rId5" Type="http://schemas.openxmlformats.org/officeDocument/2006/relationships/image" Target="../media/image3.png"/><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18.png"/><Relationship Id="rId10" Type="http://schemas.openxmlformats.org/officeDocument/2006/relationships/slide" Target="slide128.xml"/><Relationship Id="rId19" Type="http://schemas.openxmlformats.org/officeDocument/2006/relationships/image" Target="../media/image8.png"/><Relationship Id="rId4" Type="http://schemas.openxmlformats.org/officeDocument/2006/relationships/slide" Target="slide112.xml"/><Relationship Id="rId9" Type="http://schemas.openxmlformats.org/officeDocument/2006/relationships/slide" Target="slide58.xml"/><Relationship Id="rId14" Type="http://schemas.openxmlformats.org/officeDocument/2006/relationships/hyperlink" Target="https://www.youtube.com/@chrizzchan6800" TargetMode="External"/><Relationship Id="rId22" Type="http://schemas.openxmlformats.org/officeDocument/2006/relationships/slide" Target="slide106.xml"/><Relationship Id="rId27" Type="http://schemas.openxmlformats.org/officeDocument/2006/relationships/slide" Target="slid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2.xml"/><Relationship Id="rId18" Type="http://schemas.openxmlformats.org/officeDocument/2006/relationships/slide" Target="slide130.xml"/><Relationship Id="rId26" Type="http://schemas.openxmlformats.org/officeDocument/2006/relationships/slide" Target="slide43.xml"/><Relationship Id="rId3" Type="http://schemas.openxmlformats.org/officeDocument/2006/relationships/image" Target="../media/image5.png"/><Relationship Id="rId21" Type="http://schemas.openxmlformats.org/officeDocument/2006/relationships/hyperlink" Target="https://www.instagram.com/yvixxy/profilecard/?igsh=a3l5ajluNXhsOWZk" TargetMode="External"/><Relationship Id="rId7" Type="http://schemas.openxmlformats.org/officeDocument/2006/relationships/image" Target="../media/image9.png"/><Relationship Id="rId12" Type="http://schemas.openxmlformats.org/officeDocument/2006/relationships/image" Target="../media/image2.png"/><Relationship Id="rId17" Type="http://schemas.openxmlformats.org/officeDocument/2006/relationships/slide" Target="slide128.xml"/><Relationship Id="rId25" Type="http://schemas.openxmlformats.org/officeDocument/2006/relationships/slide" Target="slide58.xml"/><Relationship Id="rId2" Type="http://schemas.openxmlformats.org/officeDocument/2006/relationships/notesSlide" Target="../notesSlides/notesSlide2.xml"/><Relationship Id="rId16" Type="http://schemas.openxmlformats.org/officeDocument/2006/relationships/image" Target="../media/image4.png"/><Relationship Id="rId20" Type="http://schemas.openxmlformats.org/officeDocument/2006/relationships/hyperlink" Target="https://www.youtube.com/@chrizzchan6800" TargetMode="External"/><Relationship Id="rId29"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5.xml"/><Relationship Id="rId24" Type="http://schemas.openxmlformats.org/officeDocument/2006/relationships/slide" Target="slide97.xml"/><Relationship Id="rId5" Type="http://schemas.openxmlformats.org/officeDocument/2006/relationships/image" Target="../media/image7.png"/><Relationship Id="rId15" Type="http://schemas.openxmlformats.org/officeDocument/2006/relationships/slide" Target="slide126.xml"/><Relationship Id="rId23" Type="http://schemas.openxmlformats.org/officeDocument/2006/relationships/hyperlink" Target="https://github.com/CHRISTIANARIBAL" TargetMode="External"/><Relationship Id="rId28" Type="http://schemas.openxmlformats.org/officeDocument/2006/relationships/image" Target="../media/image10.png"/><Relationship Id="rId10" Type="http://schemas.openxmlformats.org/officeDocument/2006/relationships/image" Target="../media/image17.png"/><Relationship Id="rId19" Type="http://schemas.openxmlformats.org/officeDocument/2006/relationships/hyperlink" Target="https://www.facebook.com/groups/946547547153194" TargetMode="External"/><Relationship Id="rId4" Type="http://schemas.openxmlformats.org/officeDocument/2006/relationships/image" Target="../media/image6.png"/><Relationship Id="rId9" Type="http://schemas.openxmlformats.org/officeDocument/2006/relationships/slide" Target="slide1.xml"/><Relationship Id="rId14" Type="http://schemas.openxmlformats.org/officeDocument/2006/relationships/image" Target="../media/image3.png"/><Relationship Id="rId22" Type="http://schemas.openxmlformats.org/officeDocument/2006/relationships/hyperlink" Target="https://www.tiktok.com/@yviixxy?_t=8rPjWgoqCjn&amp;_r=1" TargetMode="External"/><Relationship Id="rId27" Type="http://schemas.openxmlformats.org/officeDocument/2006/relationships/slide" Target="slide106.xml"/><Relationship Id="rId30" Type="http://schemas.openxmlformats.org/officeDocument/2006/relationships/image" Target="../media/image18.png"/></Relationships>
</file>

<file path=ppt/slides/_rels/slide60.xml.rels><?xml version="1.0" encoding="UTF-8" standalone="yes"?>
<Relationships xmlns="http://schemas.openxmlformats.org/package/2006/relationships"><Relationship Id="rId13" Type="http://schemas.openxmlformats.org/officeDocument/2006/relationships/slide" Target="slide39.xml"/><Relationship Id="rId18" Type="http://schemas.openxmlformats.org/officeDocument/2006/relationships/slide" Target="slide63.xml"/><Relationship Id="rId26" Type="http://schemas.openxmlformats.org/officeDocument/2006/relationships/slide" Target="slide1.xml"/><Relationship Id="rId3" Type="http://schemas.openxmlformats.org/officeDocument/2006/relationships/image" Target="../media/image5.png"/><Relationship Id="rId21" Type="http://schemas.openxmlformats.org/officeDocument/2006/relationships/image" Target="../media/image2.png"/><Relationship Id="rId34" Type="http://schemas.openxmlformats.org/officeDocument/2006/relationships/slide" Target="slide106.xml"/><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62.xml"/><Relationship Id="rId25" Type="http://schemas.openxmlformats.org/officeDocument/2006/relationships/image" Target="../media/image4.png"/><Relationship Id="rId33" Type="http://schemas.openxmlformats.org/officeDocument/2006/relationships/hyperlink" Target="https://github.com/CHRISTIANARIBAL" TargetMode="External"/><Relationship Id="rId2" Type="http://schemas.openxmlformats.org/officeDocument/2006/relationships/notesSlide" Target="../notesSlides/notesSlide11.xml"/><Relationship Id="rId16" Type="http://schemas.openxmlformats.org/officeDocument/2006/relationships/slide" Target="slide71.xml"/><Relationship Id="rId20" Type="http://schemas.openxmlformats.org/officeDocument/2006/relationships/slide" Target="slide75.xml"/><Relationship Id="rId29" Type="http://schemas.openxmlformats.org/officeDocument/2006/relationships/hyperlink" Target="https://www.facebook.com/groups/946547547153194"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26.xml"/><Relationship Id="rId32"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slide" Target="slide70.xml"/><Relationship Id="rId23" Type="http://schemas.openxmlformats.org/officeDocument/2006/relationships/image" Target="../media/image3.png"/><Relationship Id="rId28" Type="http://schemas.openxmlformats.org/officeDocument/2006/relationships/slide" Target="slide130.xml"/><Relationship Id="rId10" Type="http://schemas.openxmlformats.org/officeDocument/2006/relationships/image" Target="../media/image44.svg"/><Relationship Id="rId19" Type="http://schemas.openxmlformats.org/officeDocument/2006/relationships/slide" Target="slide61.xml"/><Relationship Id="rId31" Type="http://schemas.openxmlformats.org/officeDocument/2006/relationships/hyperlink" Target="https://www.instagram.com/yvixxy/profilecard/?igsh=a3l5ajluNXhsOWZk" TargetMode="Externa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73.xml"/><Relationship Id="rId22" Type="http://schemas.openxmlformats.org/officeDocument/2006/relationships/slide" Target="slide112.xml"/><Relationship Id="rId27" Type="http://schemas.openxmlformats.org/officeDocument/2006/relationships/slide" Target="slide128.xml"/><Relationship Id="rId30" Type="http://schemas.openxmlformats.org/officeDocument/2006/relationships/hyperlink" Target="https://www.youtube.com/@chrizzchan6800" TargetMode="External"/><Relationship Id="rId35" Type="http://schemas.openxmlformats.org/officeDocument/2006/relationships/image" Target="../media/image10.png"/><Relationship Id="rId8" Type="http://schemas.openxmlformats.org/officeDocument/2006/relationships/slide" Target="slide60.xml"/></Relationships>
</file>

<file path=ppt/slides/_rels/slide61.xml.rels><?xml version="1.0" encoding="UTF-8" standalone="yes"?>
<Relationships xmlns="http://schemas.openxmlformats.org/package/2006/relationships"><Relationship Id="rId13" Type="http://schemas.openxmlformats.org/officeDocument/2006/relationships/slide" Target="slide64.xml"/><Relationship Id="rId18" Type="http://schemas.openxmlformats.org/officeDocument/2006/relationships/slide" Target="slide75.xml"/><Relationship Id="rId26" Type="http://schemas.openxmlformats.org/officeDocument/2006/relationships/slide" Target="slide130.xml"/><Relationship Id="rId3" Type="http://schemas.openxmlformats.org/officeDocument/2006/relationships/image" Target="../media/image5.png"/><Relationship Id="rId21" Type="http://schemas.openxmlformats.org/officeDocument/2006/relationships/image" Target="../media/image3.png"/><Relationship Id="rId34" Type="http://schemas.openxmlformats.org/officeDocument/2006/relationships/image" Target="../media/image10.png"/><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60.xml"/><Relationship Id="rId25" Type="http://schemas.openxmlformats.org/officeDocument/2006/relationships/slide" Target="slide128.xml"/><Relationship Id="rId33" Type="http://schemas.openxmlformats.org/officeDocument/2006/relationships/slide" Target="slide106.xml"/><Relationship Id="rId2" Type="http://schemas.openxmlformats.org/officeDocument/2006/relationships/notesSlide" Target="../notesSlides/notesSlide12.xml"/><Relationship Id="rId16" Type="http://schemas.openxmlformats.org/officeDocument/2006/relationships/slide" Target="slide63.xml"/><Relationship Id="rId20" Type="http://schemas.openxmlformats.org/officeDocument/2006/relationships/slide" Target="slide112.xml"/><Relationship Id="rId29"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xml"/><Relationship Id="rId32" Type="http://schemas.openxmlformats.org/officeDocument/2006/relationships/slide" Target="slide39.xml"/><Relationship Id="rId5" Type="http://schemas.openxmlformats.org/officeDocument/2006/relationships/image" Target="../media/image7.png"/><Relationship Id="rId15" Type="http://schemas.openxmlformats.org/officeDocument/2006/relationships/slide" Target="slide62.xml"/><Relationship Id="rId23" Type="http://schemas.openxmlformats.org/officeDocument/2006/relationships/image" Target="../media/image4.png"/><Relationship Id="rId28" Type="http://schemas.openxmlformats.org/officeDocument/2006/relationships/hyperlink" Target="https://www.youtube.com/@chrizzchan6800" TargetMode="External"/><Relationship Id="rId10" Type="http://schemas.openxmlformats.org/officeDocument/2006/relationships/image" Target="../media/image44.svg"/><Relationship Id="rId19" Type="http://schemas.openxmlformats.org/officeDocument/2006/relationships/image" Target="../media/image2.png"/><Relationship Id="rId31" Type="http://schemas.openxmlformats.org/officeDocument/2006/relationships/hyperlink" Target="https://github.com/CHRISTIANARIBAL" TargetMode="Externa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67.xml"/><Relationship Id="rId22" Type="http://schemas.openxmlformats.org/officeDocument/2006/relationships/slide" Target="slide126.xml"/><Relationship Id="rId27" Type="http://schemas.openxmlformats.org/officeDocument/2006/relationships/hyperlink" Target="https://www.facebook.com/groups/946547547153194" TargetMode="External"/><Relationship Id="rId30" Type="http://schemas.openxmlformats.org/officeDocument/2006/relationships/hyperlink" Target="https://www.tiktok.com/@yviixxy?_t=8rPjWgoqCjn&amp;_r=1" TargetMode="External"/><Relationship Id="rId35" Type="http://schemas.openxmlformats.org/officeDocument/2006/relationships/slide" Target="slide73.xml"/><Relationship Id="rId8" Type="http://schemas.openxmlformats.org/officeDocument/2006/relationships/slide" Target="slide61.xml"/></Relationships>
</file>

<file path=ppt/slides/_rels/slide62.xml.rels><?xml version="1.0" encoding="UTF-8" standalone="yes"?>
<Relationships xmlns="http://schemas.openxmlformats.org/package/2006/relationships"><Relationship Id="rId13" Type="http://schemas.openxmlformats.org/officeDocument/2006/relationships/slide" Target="slide65.xml"/><Relationship Id="rId18" Type="http://schemas.openxmlformats.org/officeDocument/2006/relationships/slide" Target="slide75.xml"/><Relationship Id="rId26" Type="http://schemas.openxmlformats.org/officeDocument/2006/relationships/slide" Target="slide130.xml"/><Relationship Id="rId3" Type="http://schemas.openxmlformats.org/officeDocument/2006/relationships/image" Target="../media/image5.png"/><Relationship Id="rId21" Type="http://schemas.openxmlformats.org/officeDocument/2006/relationships/image" Target="../media/image3.png"/><Relationship Id="rId34" Type="http://schemas.openxmlformats.org/officeDocument/2006/relationships/image" Target="../media/image10.png"/><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61.xml"/><Relationship Id="rId25" Type="http://schemas.openxmlformats.org/officeDocument/2006/relationships/slide" Target="slide128.xml"/><Relationship Id="rId33" Type="http://schemas.openxmlformats.org/officeDocument/2006/relationships/slide" Target="slide106.xml"/><Relationship Id="rId2" Type="http://schemas.openxmlformats.org/officeDocument/2006/relationships/notesSlide" Target="../notesSlides/notesSlide13.xml"/><Relationship Id="rId16" Type="http://schemas.openxmlformats.org/officeDocument/2006/relationships/slide" Target="slide63.xml"/><Relationship Id="rId20" Type="http://schemas.openxmlformats.org/officeDocument/2006/relationships/slide" Target="slide112.xml"/><Relationship Id="rId29"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xml"/><Relationship Id="rId32" Type="http://schemas.openxmlformats.org/officeDocument/2006/relationships/slide" Target="slide39.xml"/><Relationship Id="rId5" Type="http://schemas.openxmlformats.org/officeDocument/2006/relationships/image" Target="../media/image7.png"/><Relationship Id="rId15" Type="http://schemas.openxmlformats.org/officeDocument/2006/relationships/slide" Target="slide60.xml"/><Relationship Id="rId23" Type="http://schemas.openxmlformats.org/officeDocument/2006/relationships/image" Target="../media/image4.png"/><Relationship Id="rId28" Type="http://schemas.openxmlformats.org/officeDocument/2006/relationships/hyperlink" Target="https://www.youtube.com/@chrizzchan6800" TargetMode="External"/><Relationship Id="rId10" Type="http://schemas.openxmlformats.org/officeDocument/2006/relationships/image" Target="../media/image44.svg"/><Relationship Id="rId19" Type="http://schemas.openxmlformats.org/officeDocument/2006/relationships/image" Target="../media/image2.png"/><Relationship Id="rId31" Type="http://schemas.openxmlformats.org/officeDocument/2006/relationships/hyperlink" Target="https://github.com/CHRISTIANARIBAL" TargetMode="Externa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68.xml"/><Relationship Id="rId22" Type="http://schemas.openxmlformats.org/officeDocument/2006/relationships/slide" Target="slide126.xml"/><Relationship Id="rId27" Type="http://schemas.openxmlformats.org/officeDocument/2006/relationships/hyperlink" Target="https://www.facebook.com/groups/946547547153194" TargetMode="External"/><Relationship Id="rId30" Type="http://schemas.openxmlformats.org/officeDocument/2006/relationships/hyperlink" Target="https://www.tiktok.com/@yviixxy?_t=8rPjWgoqCjn&amp;_r=1" TargetMode="External"/><Relationship Id="rId35" Type="http://schemas.openxmlformats.org/officeDocument/2006/relationships/slide" Target="slide73.xml"/><Relationship Id="rId8" Type="http://schemas.openxmlformats.org/officeDocument/2006/relationships/slide" Target="slide62.xml"/></Relationships>
</file>

<file path=ppt/slides/_rels/slide63.xml.rels><?xml version="1.0" encoding="UTF-8" standalone="yes"?>
<Relationships xmlns="http://schemas.openxmlformats.org/package/2006/relationships"><Relationship Id="rId13" Type="http://schemas.openxmlformats.org/officeDocument/2006/relationships/slide" Target="slide66.xml"/><Relationship Id="rId18" Type="http://schemas.openxmlformats.org/officeDocument/2006/relationships/image" Target="../media/image2.png"/><Relationship Id="rId26" Type="http://schemas.openxmlformats.org/officeDocument/2006/relationships/hyperlink" Target="https://www.facebook.com/groups/946547547153194" TargetMode="External"/><Relationship Id="rId3" Type="http://schemas.openxmlformats.org/officeDocument/2006/relationships/image" Target="../media/image5.png"/><Relationship Id="rId21" Type="http://schemas.openxmlformats.org/officeDocument/2006/relationships/slide" Target="slide126.xml"/><Relationship Id="rId34" Type="http://schemas.openxmlformats.org/officeDocument/2006/relationships/slide" Target="slide73.xml"/><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75.xml"/><Relationship Id="rId25" Type="http://schemas.openxmlformats.org/officeDocument/2006/relationships/slide" Target="slide130.xml"/><Relationship Id="rId33" Type="http://schemas.openxmlformats.org/officeDocument/2006/relationships/image" Target="../media/image10.png"/><Relationship Id="rId2" Type="http://schemas.openxmlformats.org/officeDocument/2006/relationships/notesSlide" Target="../notesSlides/notesSlide14.xml"/><Relationship Id="rId16" Type="http://schemas.openxmlformats.org/officeDocument/2006/relationships/slide" Target="slide61.xml"/><Relationship Id="rId20" Type="http://schemas.openxmlformats.org/officeDocument/2006/relationships/image" Target="../media/image3.png"/><Relationship Id="rId29"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28.xml"/><Relationship Id="rId32" Type="http://schemas.openxmlformats.org/officeDocument/2006/relationships/slide" Target="slide106.xml"/><Relationship Id="rId5" Type="http://schemas.openxmlformats.org/officeDocument/2006/relationships/image" Target="../media/image7.png"/><Relationship Id="rId15" Type="http://schemas.openxmlformats.org/officeDocument/2006/relationships/slide" Target="slide60.xml"/><Relationship Id="rId23" Type="http://schemas.openxmlformats.org/officeDocument/2006/relationships/slide" Target="slide1.xml"/><Relationship Id="rId28" Type="http://schemas.openxmlformats.org/officeDocument/2006/relationships/hyperlink" Target="https://www.instagram.com/yvixxy/profilecard/?igsh=a3l5ajluNXhsOWZk" TargetMode="External"/><Relationship Id="rId10" Type="http://schemas.openxmlformats.org/officeDocument/2006/relationships/image" Target="../media/image44.svg"/><Relationship Id="rId19" Type="http://schemas.openxmlformats.org/officeDocument/2006/relationships/slide" Target="slide112.xml"/><Relationship Id="rId31" Type="http://schemas.openxmlformats.org/officeDocument/2006/relationships/slide" Target="slide39.xm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69.xml"/><Relationship Id="rId22" Type="http://schemas.openxmlformats.org/officeDocument/2006/relationships/image" Target="../media/image4.png"/><Relationship Id="rId27" Type="http://schemas.openxmlformats.org/officeDocument/2006/relationships/hyperlink" Target="https://www.youtube.com/@chrizzchan6800" TargetMode="External"/><Relationship Id="rId30" Type="http://schemas.openxmlformats.org/officeDocument/2006/relationships/hyperlink" Target="https://github.com/CHRISTIANARIBAL" TargetMode="External"/><Relationship Id="rId8" Type="http://schemas.openxmlformats.org/officeDocument/2006/relationships/slide" Target="slide62.xml"/></Relationships>
</file>

<file path=ppt/slides/_rels/slide64.xml.rels><?xml version="1.0" encoding="UTF-8" standalone="yes"?>
<Relationships xmlns="http://schemas.openxmlformats.org/package/2006/relationships"><Relationship Id="rId13" Type="http://schemas.openxmlformats.org/officeDocument/2006/relationships/slide" Target="slide61.xml"/><Relationship Id="rId18" Type="http://schemas.openxmlformats.org/officeDocument/2006/relationships/image" Target="../media/image2.png"/><Relationship Id="rId26" Type="http://schemas.openxmlformats.org/officeDocument/2006/relationships/hyperlink" Target="https://www.facebook.com/groups/946547547153194" TargetMode="External"/><Relationship Id="rId3" Type="http://schemas.openxmlformats.org/officeDocument/2006/relationships/image" Target="../media/image5.png"/><Relationship Id="rId21" Type="http://schemas.openxmlformats.org/officeDocument/2006/relationships/slide" Target="slide126.xml"/><Relationship Id="rId34" Type="http://schemas.openxmlformats.org/officeDocument/2006/relationships/slide" Target="slide73.xml"/><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75.xml"/><Relationship Id="rId25" Type="http://schemas.openxmlformats.org/officeDocument/2006/relationships/slide" Target="slide130.xml"/><Relationship Id="rId33" Type="http://schemas.openxmlformats.org/officeDocument/2006/relationships/image" Target="../media/image10.png"/><Relationship Id="rId2" Type="http://schemas.openxmlformats.org/officeDocument/2006/relationships/notesSlide" Target="../notesSlides/notesSlide15.xml"/><Relationship Id="rId16" Type="http://schemas.openxmlformats.org/officeDocument/2006/relationships/slide" Target="slide66.xml"/><Relationship Id="rId20" Type="http://schemas.openxmlformats.org/officeDocument/2006/relationships/image" Target="../media/image3.png"/><Relationship Id="rId29"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28.xml"/><Relationship Id="rId32" Type="http://schemas.openxmlformats.org/officeDocument/2006/relationships/slide" Target="slide106.xml"/><Relationship Id="rId5" Type="http://schemas.openxmlformats.org/officeDocument/2006/relationships/image" Target="../media/image7.png"/><Relationship Id="rId15" Type="http://schemas.openxmlformats.org/officeDocument/2006/relationships/slide" Target="slide65.xml"/><Relationship Id="rId23" Type="http://schemas.openxmlformats.org/officeDocument/2006/relationships/slide" Target="slide1.xml"/><Relationship Id="rId28" Type="http://schemas.openxmlformats.org/officeDocument/2006/relationships/hyperlink" Target="https://www.instagram.com/yvixxy/profilecard/?igsh=a3l5ajluNXhsOWZk" TargetMode="External"/><Relationship Id="rId10" Type="http://schemas.openxmlformats.org/officeDocument/2006/relationships/image" Target="../media/image44.svg"/><Relationship Id="rId19" Type="http://schemas.openxmlformats.org/officeDocument/2006/relationships/slide" Target="slide112.xml"/><Relationship Id="rId31" Type="http://schemas.openxmlformats.org/officeDocument/2006/relationships/slide" Target="slide39.xm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67.xml"/><Relationship Id="rId22" Type="http://schemas.openxmlformats.org/officeDocument/2006/relationships/image" Target="../media/image4.png"/><Relationship Id="rId27" Type="http://schemas.openxmlformats.org/officeDocument/2006/relationships/hyperlink" Target="https://www.youtube.com/@chrizzchan6800" TargetMode="External"/><Relationship Id="rId30" Type="http://schemas.openxmlformats.org/officeDocument/2006/relationships/hyperlink" Target="https://github.com/CHRISTIANARIBAL" TargetMode="External"/><Relationship Id="rId8" Type="http://schemas.openxmlformats.org/officeDocument/2006/relationships/slide" Target="slide64.xml"/></Relationships>
</file>

<file path=ppt/slides/_rels/slide65.xml.rels><?xml version="1.0" encoding="UTF-8" standalone="yes"?>
<Relationships xmlns="http://schemas.openxmlformats.org/package/2006/relationships"><Relationship Id="rId13" Type="http://schemas.openxmlformats.org/officeDocument/2006/relationships/slide" Target="slide62.xml"/><Relationship Id="rId18" Type="http://schemas.openxmlformats.org/officeDocument/2006/relationships/slide" Target="slide75.xml"/><Relationship Id="rId26" Type="http://schemas.openxmlformats.org/officeDocument/2006/relationships/slide" Target="slide130.xml"/><Relationship Id="rId3" Type="http://schemas.openxmlformats.org/officeDocument/2006/relationships/image" Target="../media/image5.png"/><Relationship Id="rId21" Type="http://schemas.openxmlformats.org/officeDocument/2006/relationships/image" Target="../media/image3.png"/><Relationship Id="rId34" Type="http://schemas.openxmlformats.org/officeDocument/2006/relationships/image" Target="../media/image10.png"/><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64.xml"/><Relationship Id="rId25" Type="http://schemas.openxmlformats.org/officeDocument/2006/relationships/slide" Target="slide128.xml"/><Relationship Id="rId33" Type="http://schemas.openxmlformats.org/officeDocument/2006/relationships/slide" Target="slide106.xml"/><Relationship Id="rId2" Type="http://schemas.openxmlformats.org/officeDocument/2006/relationships/notesSlide" Target="../notesSlides/notesSlide16.xml"/><Relationship Id="rId16" Type="http://schemas.openxmlformats.org/officeDocument/2006/relationships/slide" Target="slide66.xml"/><Relationship Id="rId20" Type="http://schemas.openxmlformats.org/officeDocument/2006/relationships/slide" Target="slide112.xml"/><Relationship Id="rId29"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xml"/><Relationship Id="rId32" Type="http://schemas.openxmlformats.org/officeDocument/2006/relationships/slide" Target="slide39.xml"/><Relationship Id="rId5" Type="http://schemas.openxmlformats.org/officeDocument/2006/relationships/image" Target="../media/image7.png"/><Relationship Id="rId15" Type="http://schemas.openxmlformats.org/officeDocument/2006/relationships/slide" Target="slide70.xml"/><Relationship Id="rId23" Type="http://schemas.openxmlformats.org/officeDocument/2006/relationships/image" Target="../media/image4.png"/><Relationship Id="rId28" Type="http://schemas.openxmlformats.org/officeDocument/2006/relationships/hyperlink" Target="https://www.youtube.com/@chrizzchan6800" TargetMode="External"/><Relationship Id="rId10" Type="http://schemas.openxmlformats.org/officeDocument/2006/relationships/image" Target="../media/image44.svg"/><Relationship Id="rId19" Type="http://schemas.openxmlformats.org/officeDocument/2006/relationships/image" Target="../media/image2.png"/><Relationship Id="rId31" Type="http://schemas.openxmlformats.org/officeDocument/2006/relationships/hyperlink" Target="https://github.com/CHRISTIANARIBAL" TargetMode="Externa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68.xml"/><Relationship Id="rId22" Type="http://schemas.openxmlformats.org/officeDocument/2006/relationships/slide" Target="slide126.xml"/><Relationship Id="rId27" Type="http://schemas.openxmlformats.org/officeDocument/2006/relationships/hyperlink" Target="https://www.facebook.com/groups/946547547153194" TargetMode="External"/><Relationship Id="rId30" Type="http://schemas.openxmlformats.org/officeDocument/2006/relationships/hyperlink" Target="https://www.tiktok.com/@yviixxy?_t=8rPjWgoqCjn&amp;_r=1" TargetMode="External"/><Relationship Id="rId35" Type="http://schemas.openxmlformats.org/officeDocument/2006/relationships/slide" Target="slide73.xml"/><Relationship Id="rId8" Type="http://schemas.openxmlformats.org/officeDocument/2006/relationships/slide" Target="slide65.xml"/></Relationships>
</file>

<file path=ppt/slides/_rels/slide66.xml.rels><?xml version="1.0" encoding="UTF-8" standalone="yes"?>
<Relationships xmlns="http://schemas.openxmlformats.org/package/2006/relationships"><Relationship Id="rId13" Type="http://schemas.openxmlformats.org/officeDocument/2006/relationships/slide" Target="slide63.xml"/><Relationship Id="rId18" Type="http://schemas.openxmlformats.org/officeDocument/2006/relationships/image" Target="../media/image2.png"/><Relationship Id="rId26" Type="http://schemas.openxmlformats.org/officeDocument/2006/relationships/hyperlink" Target="https://www.facebook.com/groups/946547547153194" TargetMode="External"/><Relationship Id="rId3" Type="http://schemas.openxmlformats.org/officeDocument/2006/relationships/image" Target="../media/image5.png"/><Relationship Id="rId21" Type="http://schemas.openxmlformats.org/officeDocument/2006/relationships/slide" Target="slide126.xml"/><Relationship Id="rId34" Type="http://schemas.openxmlformats.org/officeDocument/2006/relationships/slide" Target="slide73.xml"/><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75.xml"/><Relationship Id="rId25" Type="http://schemas.openxmlformats.org/officeDocument/2006/relationships/slide" Target="slide130.xml"/><Relationship Id="rId33" Type="http://schemas.openxmlformats.org/officeDocument/2006/relationships/image" Target="../media/image10.png"/><Relationship Id="rId2" Type="http://schemas.openxmlformats.org/officeDocument/2006/relationships/notesSlide" Target="../notesSlides/notesSlide17.xml"/><Relationship Id="rId16" Type="http://schemas.openxmlformats.org/officeDocument/2006/relationships/slide" Target="slide64.xml"/><Relationship Id="rId20" Type="http://schemas.openxmlformats.org/officeDocument/2006/relationships/image" Target="../media/image3.png"/><Relationship Id="rId29"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28.xml"/><Relationship Id="rId32" Type="http://schemas.openxmlformats.org/officeDocument/2006/relationships/slide" Target="slide106.xml"/><Relationship Id="rId5" Type="http://schemas.openxmlformats.org/officeDocument/2006/relationships/image" Target="../media/image7.png"/><Relationship Id="rId15" Type="http://schemas.openxmlformats.org/officeDocument/2006/relationships/slide" Target="slide65.xml"/><Relationship Id="rId23" Type="http://schemas.openxmlformats.org/officeDocument/2006/relationships/slide" Target="slide1.xml"/><Relationship Id="rId28" Type="http://schemas.openxmlformats.org/officeDocument/2006/relationships/hyperlink" Target="https://www.instagram.com/yvixxy/profilecard/?igsh=a3l5ajluNXhsOWZk" TargetMode="External"/><Relationship Id="rId10" Type="http://schemas.openxmlformats.org/officeDocument/2006/relationships/image" Target="../media/image44.svg"/><Relationship Id="rId19" Type="http://schemas.openxmlformats.org/officeDocument/2006/relationships/slide" Target="slide112.xml"/><Relationship Id="rId31" Type="http://schemas.openxmlformats.org/officeDocument/2006/relationships/slide" Target="slide39.xm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69.xml"/><Relationship Id="rId22" Type="http://schemas.openxmlformats.org/officeDocument/2006/relationships/image" Target="../media/image4.png"/><Relationship Id="rId27" Type="http://schemas.openxmlformats.org/officeDocument/2006/relationships/hyperlink" Target="https://www.youtube.com/@chrizzchan6800" TargetMode="External"/><Relationship Id="rId30" Type="http://schemas.openxmlformats.org/officeDocument/2006/relationships/hyperlink" Target="https://github.com/CHRISTIANARIBAL" TargetMode="External"/><Relationship Id="rId8" Type="http://schemas.openxmlformats.org/officeDocument/2006/relationships/slide" Target="slide66.xml"/></Relationships>
</file>

<file path=ppt/slides/_rels/slide67.xml.rels><?xml version="1.0" encoding="UTF-8" standalone="yes"?>
<Relationships xmlns="http://schemas.openxmlformats.org/package/2006/relationships"><Relationship Id="rId13" Type="http://schemas.openxmlformats.org/officeDocument/2006/relationships/slide" Target="slide64.xml"/><Relationship Id="rId18" Type="http://schemas.openxmlformats.org/officeDocument/2006/relationships/slide" Target="slide75.xml"/><Relationship Id="rId26" Type="http://schemas.openxmlformats.org/officeDocument/2006/relationships/slide" Target="slide130.xml"/><Relationship Id="rId3" Type="http://schemas.openxmlformats.org/officeDocument/2006/relationships/image" Target="../media/image5.png"/><Relationship Id="rId21" Type="http://schemas.openxmlformats.org/officeDocument/2006/relationships/image" Target="../media/image3.png"/><Relationship Id="rId34" Type="http://schemas.openxmlformats.org/officeDocument/2006/relationships/image" Target="../media/image10.png"/><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71.xml"/><Relationship Id="rId25" Type="http://schemas.openxmlformats.org/officeDocument/2006/relationships/slide" Target="slide128.xml"/><Relationship Id="rId33" Type="http://schemas.openxmlformats.org/officeDocument/2006/relationships/slide" Target="slide106.xml"/><Relationship Id="rId2" Type="http://schemas.openxmlformats.org/officeDocument/2006/relationships/notesSlide" Target="../notesSlides/notesSlide18.xml"/><Relationship Id="rId16" Type="http://schemas.openxmlformats.org/officeDocument/2006/relationships/slide" Target="slide69.xml"/><Relationship Id="rId20" Type="http://schemas.openxmlformats.org/officeDocument/2006/relationships/slide" Target="slide112.xml"/><Relationship Id="rId29"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xml"/><Relationship Id="rId32" Type="http://schemas.openxmlformats.org/officeDocument/2006/relationships/slide" Target="slide39.xml"/><Relationship Id="rId5" Type="http://schemas.openxmlformats.org/officeDocument/2006/relationships/image" Target="../media/image7.png"/><Relationship Id="rId15" Type="http://schemas.openxmlformats.org/officeDocument/2006/relationships/slide" Target="slide68.xml"/><Relationship Id="rId23" Type="http://schemas.openxmlformats.org/officeDocument/2006/relationships/image" Target="../media/image4.png"/><Relationship Id="rId28" Type="http://schemas.openxmlformats.org/officeDocument/2006/relationships/hyperlink" Target="https://www.youtube.com/@chrizzchan6800" TargetMode="External"/><Relationship Id="rId10" Type="http://schemas.openxmlformats.org/officeDocument/2006/relationships/image" Target="../media/image44.svg"/><Relationship Id="rId19" Type="http://schemas.openxmlformats.org/officeDocument/2006/relationships/image" Target="../media/image2.png"/><Relationship Id="rId31" Type="http://schemas.openxmlformats.org/officeDocument/2006/relationships/hyperlink" Target="https://github.com/CHRISTIANARIBAL" TargetMode="Externa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61.xml"/><Relationship Id="rId22" Type="http://schemas.openxmlformats.org/officeDocument/2006/relationships/slide" Target="slide126.xml"/><Relationship Id="rId27" Type="http://schemas.openxmlformats.org/officeDocument/2006/relationships/hyperlink" Target="https://www.facebook.com/groups/946547547153194" TargetMode="External"/><Relationship Id="rId30" Type="http://schemas.openxmlformats.org/officeDocument/2006/relationships/hyperlink" Target="https://www.tiktok.com/@yviixxy?_t=8rPjWgoqCjn&amp;_r=1" TargetMode="External"/><Relationship Id="rId35" Type="http://schemas.openxmlformats.org/officeDocument/2006/relationships/slide" Target="slide73.xml"/><Relationship Id="rId8" Type="http://schemas.openxmlformats.org/officeDocument/2006/relationships/slide" Target="slide67.xml"/></Relationships>
</file>

<file path=ppt/slides/_rels/slide68.xml.rels><?xml version="1.0" encoding="UTF-8" standalone="yes"?>
<Relationships xmlns="http://schemas.openxmlformats.org/package/2006/relationships"><Relationship Id="rId13" Type="http://schemas.openxmlformats.org/officeDocument/2006/relationships/slide" Target="slide65.xml"/><Relationship Id="rId18" Type="http://schemas.openxmlformats.org/officeDocument/2006/relationships/image" Target="../media/image2.png"/><Relationship Id="rId26" Type="http://schemas.openxmlformats.org/officeDocument/2006/relationships/hyperlink" Target="https://www.facebook.com/groups/946547547153194" TargetMode="External"/><Relationship Id="rId3" Type="http://schemas.openxmlformats.org/officeDocument/2006/relationships/image" Target="../media/image5.png"/><Relationship Id="rId21" Type="http://schemas.openxmlformats.org/officeDocument/2006/relationships/slide" Target="slide126.xml"/><Relationship Id="rId34" Type="http://schemas.openxmlformats.org/officeDocument/2006/relationships/slide" Target="slide73.xml"/><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75.xml"/><Relationship Id="rId25" Type="http://schemas.openxmlformats.org/officeDocument/2006/relationships/slide" Target="slide130.xml"/><Relationship Id="rId33" Type="http://schemas.openxmlformats.org/officeDocument/2006/relationships/image" Target="../media/image10.png"/><Relationship Id="rId2" Type="http://schemas.openxmlformats.org/officeDocument/2006/relationships/notesSlide" Target="../notesSlides/notesSlide19.xml"/><Relationship Id="rId16" Type="http://schemas.openxmlformats.org/officeDocument/2006/relationships/slide" Target="slide64.xml"/><Relationship Id="rId20" Type="http://schemas.openxmlformats.org/officeDocument/2006/relationships/image" Target="../media/image3.png"/><Relationship Id="rId29"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28.xml"/><Relationship Id="rId32" Type="http://schemas.openxmlformats.org/officeDocument/2006/relationships/slide" Target="slide106.xml"/><Relationship Id="rId5" Type="http://schemas.openxmlformats.org/officeDocument/2006/relationships/image" Target="../media/image7.png"/><Relationship Id="rId15" Type="http://schemas.openxmlformats.org/officeDocument/2006/relationships/slide" Target="slide69.xml"/><Relationship Id="rId23" Type="http://schemas.openxmlformats.org/officeDocument/2006/relationships/slide" Target="slide1.xml"/><Relationship Id="rId28" Type="http://schemas.openxmlformats.org/officeDocument/2006/relationships/hyperlink" Target="https://www.instagram.com/yvixxy/profilecard/?igsh=a3l5ajluNXhsOWZk" TargetMode="External"/><Relationship Id="rId10" Type="http://schemas.openxmlformats.org/officeDocument/2006/relationships/image" Target="../media/image44.svg"/><Relationship Id="rId19" Type="http://schemas.openxmlformats.org/officeDocument/2006/relationships/slide" Target="slide112.xml"/><Relationship Id="rId31" Type="http://schemas.openxmlformats.org/officeDocument/2006/relationships/slide" Target="slide39.xm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62.xml"/><Relationship Id="rId22" Type="http://schemas.openxmlformats.org/officeDocument/2006/relationships/image" Target="../media/image4.png"/><Relationship Id="rId27" Type="http://schemas.openxmlformats.org/officeDocument/2006/relationships/hyperlink" Target="https://www.youtube.com/@chrizzchan6800" TargetMode="External"/><Relationship Id="rId30" Type="http://schemas.openxmlformats.org/officeDocument/2006/relationships/hyperlink" Target="https://github.com/CHRISTIANARIBAL" TargetMode="External"/><Relationship Id="rId8" Type="http://schemas.openxmlformats.org/officeDocument/2006/relationships/slide" Target="slide68.xml"/></Relationships>
</file>

<file path=ppt/slides/_rels/slide69.xml.rels><?xml version="1.0" encoding="UTF-8" standalone="yes"?>
<Relationships xmlns="http://schemas.openxmlformats.org/package/2006/relationships"><Relationship Id="rId13" Type="http://schemas.openxmlformats.org/officeDocument/2006/relationships/slide" Target="slide66.xml"/><Relationship Id="rId18" Type="http://schemas.openxmlformats.org/officeDocument/2006/relationships/image" Target="../media/image2.png"/><Relationship Id="rId26" Type="http://schemas.openxmlformats.org/officeDocument/2006/relationships/hyperlink" Target="https://www.facebook.com/groups/946547547153194" TargetMode="External"/><Relationship Id="rId3" Type="http://schemas.openxmlformats.org/officeDocument/2006/relationships/image" Target="../media/image5.png"/><Relationship Id="rId21" Type="http://schemas.openxmlformats.org/officeDocument/2006/relationships/slide" Target="slide126.xml"/><Relationship Id="rId34" Type="http://schemas.openxmlformats.org/officeDocument/2006/relationships/slide" Target="slide73.xml"/><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75.xml"/><Relationship Id="rId25" Type="http://schemas.openxmlformats.org/officeDocument/2006/relationships/slide" Target="slide130.xml"/><Relationship Id="rId33" Type="http://schemas.openxmlformats.org/officeDocument/2006/relationships/image" Target="../media/image10.png"/><Relationship Id="rId2" Type="http://schemas.openxmlformats.org/officeDocument/2006/relationships/notesSlide" Target="../notesSlides/notesSlide20.xml"/><Relationship Id="rId16" Type="http://schemas.openxmlformats.org/officeDocument/2006/relationships/slide" Target="slide67.xml"/><Relationship Id="rId20" Type="http://schemas.openxmlformats.org/officeDocument/2006/relationships/image" Target="../media/image3.png"/><Relationship Id="rId29"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28.xml"/><Relationship Id="rId32" Type="http://schemas.openxmlformats.org/officeDocument/2006/relationships/slide" Target="slide106.xml"/><Relationship Id="rId5" Type="http://schemas.openxmlformats.org/officeDocument/2006/relationships/image" Target="../media/image7.png"/><Relationship Id="rId15" Type="http://schemas.openxmlformats.org/officeDocument/2006/relationships/slide" Target="slide68.xml"/><Relationship Id="rId23" Type="http://schemas.openxmlformats.org/officeDocument/2006/relationships/slide" Target="slide1.xml"/><Relationship Id="rId28" Type="http://schemas.openxmlformats.org/officeDocument/2006/relationships/hyperlink" Target="https://www.instagram.com/yvixxy/profilecard/?igsh=a3l5ajluNXhsOWZk" TargetMode="External"/><Relationship Id="rId10" Type="http://schemas.openxmlformats.org/officeDocument/2006/relationships/image" Target="../media/image44.svg"/><Relationship Id="rId19" Type="http://schemas.openxmlformats.org/officeDocument/2006/relationships/slide" Target="slide112.xml"/><Relationship Id="rId31" Type="http://schemas.openxmlformats.org/officeDocument/2006/relationships/slide" Target="slide39.xm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63.xml"/><Relationship Id="rId22" Type="http://schemas.openxmlformats.org/officeDocument/2006/relationships/image" Target="../media/image4.png"/><Relationship Id="rId27" Type="http://schemas.openxmlformats.org/officeDocument/2006/relationships/hyperlink" Target="https://www.youtube.com/@chrizzchan6800" TargetMode="External"/><Relationship Id="rId30" Type="http://schemas.openxmlformats.org/officeDocument/2006/relationships/hyperlink" Target="https://github.com/CHRISTIANARIBAL" TargetMode="External"/><Relationship Id="rId8" Type="http://schemas.openxmlformats.org/officeDocument/2006/relationships/slide" Target="slide69.xml"/></Relationships>
</file>

<file path=ppt/slides/_rels/slide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slide" Target="slide6.xml"/></Relationships>
</file>

<file path=ppt/slides/_rels/slide70.xml.rels><?xml version="1.0" encoding="UTF-8" standalone="yes"?>
<Relationships xmlns="http://schemas.openxmlformats.org/package/2006/relationships"><Relationship Id="rId13" Type="http://schemas.openxmlformats.org/officeDocument/2006/relationships/slide" Target="slide60.xml"/><Relationship Id="rId18" Type="http://schemas.openxmlformats.org/officeDocument/2006/relationships/image" Target="../media/image2.png"/><Relationship Id="rId26" Type="http://schemas.openxmlformats.org/officeDocument/2006/relationships/hyperlink" Target="https://www.facebook.com/groups/946547547153194" TargetMode="External"/><Relationship Id="rId3" Type="http://schemas.openxmlformats.org/officeDocument/2006/relationships/image" Target="../media/image5.png"/><Relationship Id="rId21" Type="http://schemas.openxmlformats.org/officeDocument/2006/relationships/slide" Target="slide126.xml"/><Relationship Id="rId34" Type="http://schemas.openxmlformats.org/officeDocument/2006/relationships/slide" Target="slide73.xml"/><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75.xml"/><Relationship Id="rId25" Type="http://schemas.openxmlformats.org/officeDocument/2006/relationships/slide" Target="slide130.xml"/><Relationship Id="rId33" Type="http://schemas.openxmlformats.org/officeDocument/2006/relationships/image" Target="../media/image10.png"/><Relationship Id="rId2" Type="http://schemas.openxmlformats.org/officeDocument/2006/relationships/notesSlide" Target="../notesSlides/notesSlide21.xml"/><Relationship Id="rId16" Type="http://schemas.openxmlformats.org/officeDocument/2006/relationships/slide" Target="slide64.xml"/><Relationship Id="rId20" Type="http://schemas.openxmlformats.org/officeDocument/2006/relationships/image" Target="../media/image3.png"/><Relationship Id="rId29" Type="http://schemas.openxmlformats.org/officeDocument/2006/relationships/hyperlink" Target="https://www.tiktok.com/@yviixxy?_t=8rPjWgoqCjn&amp;_r=1"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28.xml"/><Relationship Id="rId32" Type="http://schemas.openxmlformats.org/officeDocument/2006/relationships/slide" Target="slide106.xml"/><Relationship Id="rId5" Type="http://schemas.openxmlformats.org/officeDocument/2006/relationships/image" Target="../media/image7.png"/><Relationship Id="rId15" Type="http://schemas.openxmlformats.org/officeDocument/2006/relationships/slide" Target="slide66.xml"/><Relationship Id="rId23" Type="http://schemas.openxmlformats.org/officeDocument/2006/relationships/slide" Target="slide1.xml"/><Relationship Id="rId28" Type="http://schemas.openxmlformats.org/officeDocument/2006/relationships/hyperlink" Target="https://www.instagram.com/yvixxy/profilecard/?igsh=a3l5ajluNXhsOWZk" TargetMode="External"/><Relationship Id="rId10" Type="http://schemas.openxmlformats.org/officeDocument/2006/relationships/image" Target="../media/image44.svg"/><Relationship Id="rId19" Type="http://schemas.openxmlformats.org/officeDocument/2006/relationships/slide" Target="slide112.xml"/><Relationship Id="rId31" Type="http://schemas.openxmlformats.org/officeDocument/2006/relationships/slide" Target="slide39.xm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71.xml"/><Relationship Id="rId22" Type="http://schemas.openxmlformats.org/officeDocument/2006/relationships/image" Target="../media/image4.png"/><Relationship Id="rId27" Type="http://schemas.openxmlformats.org/officeDocument/2006/relationships/hyperlink" Target="https://www.youtube.com/@chrizzchan6800" TargetMode="External"/><Relationship Id="rId30" Type="http://schemas.openxmlformats.org/officeDocument/2006/relationships/hyperlink" Target="https://github.com/CHRISTIANARIBAL" TargetMode="External"/><Relationship Id="rId8" Type="http://schemas.openxmlformats.org/officeDocument/2006/relationships/slide" Target="slide69.xml"/></Relationships>
</file>

<file path=ppt/slides/_rels/slide71.xml.rels><?xml version="1.0" encoding="UTF-8" standalone="yes"?>
<Relationships xmlns="http://schemas.openxmlformats.org/package/2006/relationships"><Relationship Id="rId13" Type="http://schemas.openxmlformats.org/officeDocument/2006/relationships/slide" Target="slide73.xml"/><Relationship Id="rId18" Type="http://schemas.openxmlformats.org/officeDocument/2006/relationships/slide" Target="slide75.xml"/><Relationship Id="rId26" Type="http://schemas.openxmlformats.org/officeDocument/2006/relationships/slide" Target="slide130.xml"/><Relationship Id="rId3" Type="http://schemas.openxmlformats.org/officeDocument/2006/relationships/image" Target="../media/image5.png"/><Relationship Id="rId21" Type="http://schemas.openxmlformats.org/officeDocument/2006/relationships/image" Target="../media/image3.png"/><Relationship Id="rId34" Type="http://schemas.openxmlformats.org/officeDocument/2006/relationships/image" Target="../media/image10.png"/><Relationship Id="rId7" Type="http://schemas.openxmlformats.org/officeDocument/2006/relationships/image" Target="../media/image9.png"/><Relationship Id="rId12" Type="http://schemas.openxmlformats.org/officeDocument/2006/relationships/image" Target="../media/image46.svg"/><Relationship Id="rId17" Type="http://schemas.openxmlformats.org/officeDocument/2006/relationships/slide" Target="slide67.xml"/><Relationship Id="rId25" Type="http://schemas.openxmlformats.org/officeDocument/2006/relationships/slide" Target="slide128.xml"/><Relationship Id="rId33" Type="http://schemas.openxmlformats.org/officeDocument/2006/relationships/slide" Target="slide106.xml"/><Relationship Id="rId2" Type="http://schemas.openxmlformats.org/officeDocument/2006/relationships/notesSlide" Target="../notesSlides/notesSlide22.xml"/><Relationship Id="rId16" Type="http://schemas.openxmlformats.org/officeDocument/2006/relationships/slide" Target="slide68.xml"/><Relationship Id="rId20" Type="http://schemas.openxmlformats.org/officeDocument/2006/relationships/slide" Target="slide112.xml"/><Relationship Id="rId29"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slide" Target="slide1.xml"/><Relationship Id="rId32" Type="http://schemas.openxmlformats.org/officeDocument/2006/relationships/slide" Target="slide39.xml"/><Relationship Id="rId5" Type="http://schemas.openxmlformats.org/officeDocument/2006/relationships/image" Target="../media/image7.png"/><Relationship Id="rId15" Type="http://schemas.openxmlformats.org/officeDocument/2006/relationships/slide" Target="slide60.xml"/><Relationship Id="rId23" Type="http://schemas.openxmlformats.org/officeDocument/2006/relationships/image" Target="../media/image4.png"/><Relationship Id="rId28" Type="http://schemas.openxmlformats.org/officeDocument/2006/relationships/hyperlink" Target="https://www.youtube.com/@chrizzchan6800" TargetMode="External"/><Relationship Id="rId10" Type="http://schemas.openxmlformats.org/officeDocument/2006/relationships/image" Target="../media/image44.svg"/><Relationship Id="rId19" Type="http://schemas.openxmlformats.org/officeDocument/2006/relationships/image" Target="../media/image2.png"/><Relationship Id="rId31" Type="http://schemas.openxmlformats.org/officeDocument/2006/relationships/hyperlink" Target="https://github.com/CHRISTIANARIBAL" TargetMode="External"/><Relationship Id="rId4" Type="http://schemas.openxmlformats.org/officeDocument/2006/relationships/image" Target="../media/image6.png"/><Relationship Id="rId9" Type="http://schemas.openxmlformats.org/officeDocument/2006/relationships/image" Target="../media/image43.png"/><Relationship Id="rId14" Type="http://schemas.openxmlformats.org/officeDocument/2006/relationships/slide" Target="slide70.xml"/><Relationship Id="rId22" Type="http://schemas.openxmlformats.org/officeDocument/2006/relationships/slide" Target="slide126.xml"/><Relationship Id="rId27" Type="http://schemas.openxmlformats.org/officeDocument/2006/relationships/hyperlink" Target="https://www.facebook.com/groups/946547547153194" TargetMode="External"/><Relationship Id="rId30" Type="http://schemas.openxmlformats.org/officeDocument/2006/relationships/hyperlink" Target="https://www.tiktok.com/@yviixxy?_t=8rPjWgoqCjn&amp;_r=1" TargetMode="External"/><Relationship Id="rId8" Type="http://schemas.openxmlformats.org/officeDocument/2006/relationships/slide" Target="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slide" Target="slide69.xml"/><Relationship Id="rId26" Type="http://schemas.openxmlformats.org/officeDocument/2006/relationships/image" Target="../media/image47.png"/><Relationship Id="rId3" Type="http://schemas.openxmlformats.org/officeDocument/2006/relationships/slide" Target="slide75.xml"/><Relationship Id="rId21" Type="http://schemas.openxmlformats.org/officeDocument/2006/relationships/hyperlink" Target="https://www.facebook.com/groups/946547547153194" TargetMode="External"/><Relationship Id="rId7" Type="http://schemas.openxmlformats.org/officeDocument/2006/relationships/slide" Target="slide126.xml"/><Relationship Id="rId12" Type="http://schemas.openxmlformats.org/officeDocument/2006/relationships/image" Target="../media/image10.png"/><Relationship Id="rId17" Type="http://schemas.openxmlformats.org/officeDocument/2006/relationships/image" Target="../media/image9.png"/><Relationship Id="rId25" Type="http://schemas.openxmlformats.org/officeDocument/2006/relationships/hyperlink" Target="https://github.com/CHRISTIANARIBAL" TargetMode="External"/><Relationship Id="rId2" Type="http://schemas.openxmlformats.org/officeDocument/2006/relationships/notesSlide" Target="../notesSlides/notesSlide23.xml"/><Relationship Id="rId16" Type="http://schemas.openxmlformats.org/officeDocument/2006/relationships/image" Target="../media/image8.png"/><Relationship Id="rId20" Type="http://schemas.openxmlformats.org/officeDocument/2006/relationships/slide" Target="slide130.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106.xml"/><Relationship Id="rId24" Type="http://schemas.openxmlformats.org/officeDocument/2006/relationships/hyperlink" Target="https://www.tiktok.com/@yviixxy?_t=8rPjWgoqCjn&amp;_r=1" TargetMode="External"/><Relationship Id="rId5" Type="http://schemas.openxmlformats.org/officeDocument/2006/relationships/slide" Target="slide112.xml"/><Relationship Id="rId15" Type="http://schemas.openxmlformats.org/officeDocument/2006/relationships/image" Target="../media/image7.png"/><Relationship Id="rId23" Type="http://schemas.openxmlformats.org/officeDocument/2006/relationships/hyperlink" Target="https://www.instagram.com/yvixxy/profilecard/?igsh=a3l5ajluNXhsOWZk" TargetMode="External"/><Relationship Id="rId10" Type="http://schemas.openxmlformats.org/officeDocument/2006/relationships/slide" Target="slide1.xml"/><Relationship Id="rId19" Type="http://schemas.openxmlformats.org/officeDocument/2006/relationships/slide" Target="slide128.xml"/><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image" Target="../media/image6.png"/><Relationship Id="rId22" Type="http://schemas.openxmlformats.org/officeDocument/2006/relationships/hyperlink" Target="https://www.youtube.com/@chrizzchan6800"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76.xml"/><Relationship Id="rId18" Type="http://schemas.openxmlformats.org/officeDocument/2006/relationships/slide" Target="slide126.xml"/><Relationship Id="rId26" Type="http://schemas.openxmlformats.org/officeDocument/2006/relationships/hyperlink" Target="https://www.tiktok.com/@yviixxy?_t=8rPjWgoqCjn&amp;_r=1" TargetMode="External"/><Relationship Id="rId3" Type="http://schemas.openxmlformats.org/officeDocument/2006/relationships/image" Target="../media/image5.png"/><Relationship Id="rId21" Type="http://schemas.openxmlformats.org/officeDocument/2006/relationships/slide" Target="slide128.xml"/><Relationship Id="rId7" Type="http://schemas.openxmlformats.org/officeDocument/2006/relationships/image" Target="../media/image9.png"/><Relationship Id="rId12" Type="http://schemas.openxmlformats.org/officeDocument/2006/relationships/slide" Target="slide97.xml"/><Relationship Id="rId17" Type="http://schemas.openxmlformats.org/officeDocument/2006/relationships/image" Target="../media/image3.png"/><Relationship Id="rId25" Type="http://schemas.openxmlformats.org/officeDocument/2006/relationships/hyperlink" Target="https://www.instagram.com/yvixxy/profilecard/?igsh=a3l5ajluNXhsOWZk" TargetMode="External"/><Relationship Id="rId2" Type="http://schemas.openxmlformats.org/officeDocument/2006/relationships/notesSlide" Target="../notesSlides/notesSlide24.xml"/><Relationship Id="rId16" Type="http://schemas.openxmlformats.org/officeDocument/2006/relationships/slide" Target="slide112.xml"/><Relationship Id="rId20" Type="http://schemas.openxmlformats.org/officeDocument/2006/relationships/slide" Target="slide1.xml"/><Relationship Id="rId29"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8.png"/><Relationship Id="rId24" Type="http://schemas.openxmlformats.org/officeDocument/2006/relationships/hyperlink" Target="https://www.youtube.com/@chrizzchan6800" TargetMode="External"/><Relationship Id="rId5" Type="http://schemas.openxmlformats.org/officeDocument/2006/relationships/image" Target="../media/image7.png"/><Relationship Id="rId15" Type="http://schemas.openxmlformats.org/officeDocument/2006/relationships/image" Target="../media/image2.png"/><Relationship Id="rId23" Type="http://schemas.openxmlformats.org/officeDocument/2006/relationships/hyperlink" Target="https://www.facebook.com/groups/946547547153194" TargetMode="External"/><Relationship Id="rId28" Type="http://schemas.openxmlformats.org/officeDocument/2006/relationships/slide" Target="slide106.xml"/><Relationship Id="rId10" Type="http://schemas.openxmlformats.org/officeDocument/2006/relationships/image" Target="../media/image17.png"/><Relationship Id="rId19"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slide" Target="slide39.xml"/><Relationship Id="rId14" Type="http://schemas.openxmlformats.org/officeDocument/2006/relationships/slide" Target="slide94.xml"/><Relationship Id="rId22" Type="http://schemas.openxmlformats.org/officeDocument/2006/relationships/slide" Target="slide130.xml"/><Relationship Id="rId27" Type="http://schemas.openxmlformats.org/officeDocument/2006/relationships/hyperlink" Target="https://github.com/CHRISTIANARIBAL" TargetMode="External"/><Relationship Id="rId30" Type="http://schemas.openxmlformats.org/officeDocument/2006/relationships/image" Target="../media/image49.png"/></Relationships>
</file>

<file path=ppt/slides/_rels/slide76.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97.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39.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25.xml"/><Relationship Id="rId16" Type="http://schemas.openxmlformats.org/officeDocument/2006/relationships/slide" Target="slide126.xml"/><Relationship Id="rId20" Type="http://schemas.openxmlformats.org/officeDocument/2006/relationships/slide" Target="slide130.xml"/><Relationship Id="rId29"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8.png"/><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28" Type="http://schemas.openxmlformats.org/officeDocument/2006/relationships/image" Target="../media/image10.png"/><Relationship Id="rId10" Type="http://schemas.openxmlformats.org/officeDocument/2006/relationships/image" Target="../media/image17.png"/><Relationship Id="rId19" Type="http://schemas.openxmlformats.org/officeDocument/2006/relationships/slide" Target="slide128.xml"/><Relationship Id="rId31" Type="http://schemas.openxmlformats.org/officeDocument/2006/relationships/slide" Target="slide79.xml"/><Relationship Id="rId4" Type="http://schemas.openxmlformats.org/officeDocument/2006/relationships/image" Target="../media/image6.png"/><Relationship Id="rId9" Type="http://schemas.openxmlformats.org/officeDocument/2006/relationships/slide" Target="slide75.xml"/><Relationship Id="rId14" Type="http://schemas.openxmlformats.org/officeDocument/2006/relationships/slide" Target="slide112.xml"/><Relationship Id="rId22" Type="http://schemas.openxmlformats.org/officeDocument/2006/relationships/hyperlink" Target="https://www.youtube.com/@chrizzchan6800" TargetMode="External"/><Relationship Id="rId27" Type="http://schemas.openxmlformats.org/officeDocument/2006/relationships/slide" Target="slide106.xml"/><Relationship Id="rId30" Type="http://schemas.openxmlformats.org/officeDocument/2006/relationships/image" Target="../media/image49.png"/></Relationships>
</file>

<file path=ppt/slides/_rels/slide7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slide" Target="slide128.xml"/><Relationship Id="rId3" Type="http://schemas.openxmlformats.org/officeDocument/2006/relationships/slide" Target="slide75.xml"/><Relationship Id="rId21" Type="http://schemas.openxmlformats.org/officeDocument/2006/relationships/hyperlink" Target="https://www.youtube.com/@chrizzchan6800" TargetMode="External"/><Relationship Id="rId7" Type="http://schemas.openxmlformats.org/officeDocument/2006/relationships/slide" Target="slide126.xml"/><Relationship Id="rId12" Type="http://schemas.openxmlformats.org/officeDocument/2006/relationships/image" Target="../media/image10.png"/><Relationship Id="rId17" Type="http://schemas.openxmlformats.org/officeDocument/2006/relationships/image" Target="../media/image9.png"/><Relationship Id="rId25" Type="http://schemas.openxmlformats.org/officeDocument/2006/relationships/slide" Target="slide95.xml"/><Relationship Id="rId2" Type="http://schemas.openxmlformats.org/officeDocument/2006/relationships/notesSlide" Target="../notesSlides/notesSlide26.xml"/><Relationship Id="rId16" Type="http://schemas.openxmlformats.org/officeDocument/2006/relationships/image" Target="../media/image8.png"/><Relationship Id="rId20" Type="http://schemas.openxmlformats.org/officeDocument/2006/relationships/hyperlink" Target="https://www.facebook.com/groups/946547547153194"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106.xml"/><Relationship Id="rId24" Type="http://schemas.openxmlformats.org/officeDocument/2006/relationships/hyperlink" Target="https://github.com/CHRISTIANARIBAL" TargetMode="External"/><Relationship Id="rId5" Type="http://schemas.openxmlformats.org/officeDocument/2006/relationships/slide" Target="slide112.xml"/><Relationship Id="rId15" Type="http://schemas.openxmlformats.org/officeDocument/2006/relationships/image" Target="../media/image7.png"/><Relationship Id="rId23" Type="http://schemas.openxmlformats.org/officeDocument/2006/relationships/hyperlink" Target="https://www.tiktok.com/@yviixxy?_t=8rPjWgoqCjn&amp;_r=1" TargetMode="External"/><Relationship Id="rId10" Type="http://schemas.openxmlformats.org/officeDocument/2006/relationships/slide" Target="slide1.xml"/><Relationship Id="rId19" Type="http://schemas.openxmlformats.org/officeDocument/2006/relationships/slide" Target="slide130.xml"/><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image" Target="../media/image6.png"/><Relationship Id="rId22" Type="http://schemas.openxmlformats.org/officeDocument/2006/relationships/hyperlink" Target="https://www.instagram.com/yvixxy/profilecard/?igsh=a3l5ajluNXhsOWZk" TargetMode="External"/></Relationships>
</file>

<file path=ppt/slides/_rels/slide7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slide" Target="slide69.xml"/><Relationship Id="rId26" Type="http://schemas.openxmlformats.org/officeDocument/2006/relationships/slide" Target="slide94.xml"/><Relationship Id="rId3" Type="http://schemas.openxmlformats.org/officeDocument/2006/relationships/slide" Target="slide75.xml"/><Relationship Id="rId21" Type="http://schemas.openxmlformats.org/officeDocument/2006/relationships/hyperlink" Target="https://www.facebook.com/groups/946547547153194" TargetMode="External"/><Relationship Id="rId7" Type="http://schemas.openxmlformats.org/officeDocument/2006/relationships/slide" Target="slide126.xml"/><Relationship Id="rId12" Type="http://schemas.openxmlformats.org/officeDocument/2006/relationships/image" Target="../media/image10.png"/><Relationship Id="rId17" Type="http://schemas.openxmlformats.org/officeDocument/2006/relationships/image" Target="../media/image9.png"/><Relationship Id="rId25" Type="http://schemas.openxmlformats.org/officeDocument/2006/relationships/hyperlink" Target="https://github.com/CHRISTIANARIBAL" TargetMode="External"/><Relationship Id="rId2" Type="http://schemas.openxmlformats.org/officeDocument/2006/relationships/notesSlide" Target="../notesSlides/notesSlide27.xml"/><Relationship Id="rId16" Type="http://schemas.openxmlformats.org/officeDocument/2006/relationships/image" Target="../media/image8.png"/><Relationship Id="rId20" Type="http://schemas.openxmlformats.org/officeDocument/2006/relationships/slide" Target="slide130.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106.xml"/><Relationship Id="rId24" Type="http://schemas.openxmlformats.org/officeDocument/2006/relationships/hyperlink" Target="https://www.tiktok.com/@yviixxy?_t=8rPjWgoqCjn&amp;_r=1" TargetMode="External"/><Relationship Id="rId5" Type="http://schemas.openxmlformats.org/officeDocument/2006/relationships/slide" Target="slide112.xml"/><Relationship Id="rId15" Type="http://schemas.openxmlformats.org/officeDocument/2006/relationships/image" Target="../media/image7.png"/><Relationship Id="rId23" Type="http://schemas.openxmlformats.org/officeDocument/2006/relationships/hyperlink" Target="https://www.instagram.com/yvixxy/profilecard/?igsh=a3l5ajluNXhsOWZk" TargetMode="External"/><Relationship Id="rId28" Type="http://schemas.openxmlformats.org/officeDocument/2006/relationships/slide" Target="slide93.xml"/><Relationship Id="rId10" Type="http://schemas.openxmlformats.org/officeDocument/2006/relationships/slide" Target="slide1.xml"/><Relationship Id="rId19" Type="http://schemas.openxmlformats.org/officeDocument/2006/relationships/slide" Target="slide128.xml"/><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image" Target="../media/image6.png"/><Relationship Id="rId22" Type="http://schemas.openxmlformats.org/officeDocument/2006/relationships/hyperlink" Target="https://www.youtube.com/@chrizzchan6800" TargetMode="External"/><Relationship Id="rId27" Type="http://schemas.openxmlformats.org/officeDocument/2006/relationships/image" Target="../media/image47.png"/></Relationships>
</file>

<file path=ppt/slides/_rels/slide79.xml.rels><?xml version="1.0" encoding="UTF-8" standalone="yes"?>
<Relationships xmlns="http://schemas.openxmlformats.org/package/2006/relationships"><Relationship Id="rId13" Type="http://schemas.openxmlformats.org/officeDocument/2006/relationships/slide" Target="slide94.xml"/><Relationship Id="rId18" Type="http://schemas.openxmlformats.org/officeDocument/2006/relationships/slide" Target="slide126.xml"/><Relationship Id="rId26" Type="http://schemas.openxmlformats.org/officeDocument/2006/relationships/hyperlink" Target="https://www.tiktok.com/@yviixxy?_t=8rPjWgoqCjn&amp;_r=1" TargetMode="External"/><Relationship Id="rId3" Type="http://schemas.openxmlformats.org/officeDocument/2006/relationships/image" Target="../media/image5.png"/><Relationship Id="rId21" Type="http://schemas.openxmlformats.org/officeDocument/2006/relationships/slide" Target="slide128.xml"/><Relationship Id="rId7" Type="http://schemas.openxmlformats.org/officeDocument/2006/relationships/image" Target="../media/image9.png"/><Relationship Id="rId12" Type="http://schemas.openxmlformats.org/officeDocument/2006/relationships/slide" Target="slide138.xml"/><Relationship Id="rId17" Type="http://schemas.openxmlformats.org/officeDocument/2006/relationships/image" Target="../media/image3.png"/><Relationship Id="rId25" Type="http://schemas.openxmlformats.org/officeDocument/2006/relationships/hyperlink" Target="https://www.instagram.com/yvixxy/profilecard/?igsh=a3l5ajluNXhsOWZk" TargetMode="External"/><Relationship Id="rId33" Type="http://schemas.openxmlformats.org/officeDocument/2006/relationships/image" Target="../media/image49.png"/><Relationship Id="rId2" Type="http://schemas.openxmlformats.org/officeDocument/2006/relationships/notesSlide" Target="../notesSlides/notesSlide28.xml"/><Relationship Id="rId16" Type="http://schemas.openxmlformats.org/officeDocument/2006/relationships/slide" Target="slide112.xml"/><Relationship Id="rId20" Type="http://schemas.openxmlformats.org/officeDocument/2006/relationships/slide" Target="slide1.xml"/><Relationship Id="rId29"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7.png"/><Relationship Id="rId24" Type="http://schemas.openxmlformats.org/officeDocument/2006/relationships/hyperlink" Target="https://www.youtube.com/@chrizzchan6800" TargetMode="External"/><Relationship Id="rId32" Type="http://schemas.openxmlformats.org/officeDocument/2006/relationships/slide" Target="slide76.xml"/><Relationship Id="rId5" Type="http://schemas.openxmlformats.org/officeDocument/2006/relationships/image" Target="../media/image7.png"/><Relationship Id="rId15" Type="http://schemas.openxmlformats.org/officeDocument/2006/relationships/image" Target="../media/image2.png"/><Relationship Id="rId23" Type="http://schemas.openxmlformats.org/officeDocument/2006/relationships/hyperlink" Target="https://www.facebook.com/groups/946547547153194" TargetMode="External"/><Relationship Id="rId28" Type="http://schemas.openxmlformats.org/officeDocument/2006/relationships/slide" Target="slide97.xml"/><Relationship Id="rId10" Type="http://schemas.openxmlformats.org/officeDocument/2006/relationships/image" Target="../media/image17.png"/><Relationship Id="rId19" Type="http://schemas.openxmlformats.org/officeDocument/2006/relationships/image" Target="../media/image4.png"/><Relationship Id="rId31" Type="http://schemas.openxmlformats.org/officeDocument/2006/relationships/slide" Target="slide80.xml"/><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slide" Target="slide75.xml"/><Relationship Id="rId22" Type="http://schemas.openxmlformats.org/officeDocument/2006/relationships/slide" Target="slide130.xml"/><Relationship Id="rId27" Type="http://schemas.openxmlformats.org/officeDocument/2006/relationships/hyperlink" Target="https://github.com/CHRISTIANARIBAL" TargetMode="External"/><Relationship Id="rId30" Type="http://schemas.openxmlformats.org/officeDocument/2006/relationships/image" Target="../media/image10.png"/><Relationship Id="rId8" Type="http://schemas.openxmlformats.org/officeDocument/2006/relationships/slide" Target="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slide" Target="slide75.xml"/><Relationship Id="rId18" Type="http://schemas.openxmlformats.org/officeDocument/2006/relationships/image" Target="../media/image4.png"/><Relationship Id="rId26" Type="http://schemas.openxmlformats.org/officeDocument/2006/relationships/hyperlink" Target="https://github.com/CHRISTIANARIBAL" TargetMode="External"/><Relationship Id="rId3" Type="http://schemas.openxmlformats.org/officeDocument/2006/relationships/image" Target="../media/image5.png"/><Relationship Id="rId21" Type="http://schemas.openxmlformats.org/officeDocument/2006/relationships/slide" Target="slide130.xml"/><Relationship Id="rId7" Type="http://schemas.openxmlformats.org/officeDocument/2006/relationships/image" Target="../media/image9.png"/><Relationship Id="rId12" Type="http://schemas.openxmlformats.org/officeDocument/2006/relationships/slide" Target="slide79.xml"/><Relationship Id="rId17" Type="http://schemas.openxmlformats.org/officeDocument/2006/relationships/slide" Target="slide126.xml"/><Relationship Id="rId25" Type="http://schemas.openxmlformats.org/officeDocument/2006/relationships/hyperlink" Target="https://www.tiktok.com/@yviixxy?_t=8rPjWgoqCjn&amp;_r=1" TargetMode="External"/><Relationship Id="rId2" Type="http://schemas.openxmlformats.org/officeDocument/2006/relationships/notesSlide" Target="../notesSlides/notesSlide29.xml"/><Relationship Id="rId16" Type="http://schemas.openxmlformats.org/officeDocument/2006/relationships/image" Target="../media/image3.png"/><Relationship Id="rId20" Type="http://schemas.openxmlformats.org/officeDocument/2006/relationships/slide" Target="slide128.xml"/><Relationship Id="rId29"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7.png"/><Relationship Id="rId24" Type="http://schemas.openxmlformats.org/officeDocument/2006/relationships/hyperlink" Target="https://www.instagram.com/yvixxy/profilecard/?igsh=a3l5ajluNXhsOWZk" TargetMode="External"/><Relationship Id="rId32" Type="http://schemas.openxmlformats.org/officeDocument/2006/relationships/image" Target="../media/image49.png"/><Relationship Id="rId5" Type="http://schemas.openxmlformats.org/officeDocument/2006/relationships/image" Target="../media/image7.png"/><Relationship Id="rId15" Type="http://schemas.openxmlformats.org/officeDocument/2006/relationships/slide" Target="slide112.xml"/><Relationship Id="rId23" Type="http://schemas.openxmlformats.org/officeDocument/2006/relationships/hyperlink" Target="https://www.youtube.com/@chrizzchan6800" TargetMode="External"/><Relationship Id="rId28" Type="http://schemas.openxmlformats.org/officeDocument/2006/relationships/slide" Target="slide106.xml"/><Relationship Id="rId10" Type="http://schemas.openxmlformats.org/officeDocument/2006/relationships/image" Target="../media/image17.png"/><Relationship Id="rId19" Type="http://schemas.openxmlformats.org/officeDocument/2006/relationships/slide" Target="slide1.xml"/><Relationship Id="rId31" Type="http://schemas.openxmlformats.org/officeDocument/2006/relationships/slide" Target="slide94.xml"/><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image" Target="../media/image2.png"/><Relationship Id="rId22" Type="http://schemas.openxmlformats.org/officeDocument/2006/relationships/hyperlink" Target="https://www.facebook.com/groups/946547547153194" TargetMode="External"/><Relationship Id="rId27" Type="http://schemas.openxmlformats.org/officeDocument/2006/relationships/slide" Target="slide97.xml"/><Relationship Id="rId30" Type="http://schemas.openxmlformats.org/officeDocument/2006/relationships/slide" Target="slide81.xml"/></Relationships>
</file>

<file path=ppt/slides/_rels/slide81.xml.rels><?xml version="1.0" encoding="UTF-8" standalone="yes"?>
<Relationships xmlns="http://schemas.openxmlformats.org/package/2006/relationships"><Relationship Id="rId13" Type="http://schemas.openxmlformats.org/officeDocument/2006/relationships/slide" Target="slide20.xml"/><Relationship Id="rId18" Type="http://schemas.openxmlformats.org/officeDocument/2006/relationships/slide" Target="slide126.xml"/><Relationship Id="rId26" Type="http://schemas.openxmlformats.org/officeDocument/2006/relationships/hyperlink" Target="https://www.tiktok.com/@yviixxy?_t=8rPjWgoqCjn&amp;_r=1" TargetMode="External"/><Relationship Id="rId3" Type="http://schemas.openxmlformats.org/officeDocument/2006/relationships/image" Target="../media/image5.png"/><Relationship Id="rId21" Type="http://schemas.openxmlformats.org/officeDocument/2006/relationships/slide" Target="slide128.xml"/><Relationship Id="rId7" Type="http://schemas.openxmlformats.org/officeDocument/2006/relationships/image" Target="../media/image9.png"/><Relationship Id="rId12" Type="http://schemas.openxmlformats.org/officeDocument/2006/relationships/slide" Target="slide94.xml"/><Relationship Id="rId17" Type="http://schemas.openxmlformats.org/officeDocument/2006/relationships/image" Target="../media/image3.png"/><Relationship Id="rId25" Type="http://schemas.openxmlformats.org/officeDocument/2006/relationships/hyperlink" Target="https://www.instagram.com/yvixxy/profilecard/?igsh=a3l5ajluNXhsOWZk" TargetMode="External"/><Relationship Id="rId33" Type="http://schemas.openxmlformats.org/officeDocument/2006/relationships/image" Target="../media/image49.png"/><Relationship Id="rId2" Type="http://schemas.openxmlformats.org/officeDocument/2006/relationships/notesSlide" Target="../notesSlides/notesSlide30.xml"/><Relationship Id="rId16" Type="http://schemas.openxmlformats.org/officeDocument/2006/relationships/slide" Target="slide112.xml"/><Relationship Id="rId20" Type="http://schemas.openxmlformats.org/officeDocument/2006/relationships/slide" Target="slide1.xml"/><Relationship Id="rId29"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82.xml"/><Relationship Id="rId24" Type="http://schemas.openxmlformats.org/officeDocument/2006/relationships/hyperlink" Target="https://www.youtube.com/@chrizzchan6800" TargetMode="External"/><Relationship Id="rId32" Type="http://schemas.openxmlformats.org/officeDocument/2006/relationships/image" Target="../media/image22.png"/><Relationship Id="rId5" Type="http://schemas.openxmlformats.org/officeDocument/2006/relationships/image" Target="../media/image7.png"/><Relationship Id="rId15" Type="http://schemas.openxmlformats.org/officeDocument/2006/relationships/image" Target="../media/image2.png"/><Relationship Id="rId23" Type="http://schemas.openxmlformats.org/officeDocument/2006/relationships/hyperlink" Target="https://www.facebook.com/groups/946547547153194" TargetMode="External"/><Relationship Id="rId28" Type="http://schemas.openxmlformats.org/officeDocument/2006/relationships/slide" Target="slide97.xml"/><Relationship Id="rId10" Type="http://schemas.openxmlformats.org/officeDocument/2006/relationships/image" Target="../media/image17.png"/><Relationship Id="rId19" Type="http://schemas.openxmlformats.org/officeDocument/2006/relationships/image" Target="../media/image4.png"/><Relationship Id="rId31" Type="http://schemas.openxmlformats.org/officeDocument/2006/relationships/slide" Target="slide80.xml"/><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slide" Target="slide75.xml"/><Relationship Id="rId22" Type="http://schemas.openxmlformats.org/officeDocument/2006/relationships/slide" Target="slide130.xml"/><Relationship Id="rId27" Type="http://schemas.openxmlformats.org/officeDocument/2006/relationships/hyperlink" Target="https://github.com/CHRISTIANARIBAL" TargetMode="External"/><Relationship Id="rId30" Type="http://schemas.openxmlformats.org/officeDocument/2006/relationships/image" Target="../media/image10.png"/><Relationship Id="rId8" Type="http://schemas.openxmlformats.org/officeDocument/2006/relationships/slide" Target="slide81.xml"/></Relationships>
</file>

<file path=ppt/slides/_rels/slide82.xml.rels><?xml version="1.0" encoding="UTF-8" standalone="yes"?>
<Relationships xmlns="http://schemas.openxmlformats.org/package/2006/relationships"><Relationship Id="rId13" Type="http://schemas.openxmlformats.org/officeDocument/2006/relationships/slide" Target="slide75.xml"/><Relationship Id="rId18" Type="http://schemas.openxmlformats.org/officeDocument/2006/relationships/image" Target="../media/image4.png"/><Relationship Id="rId26" Type="http://schemas.openxmlformats.org/officeDocument/2006/relationships/hyperlink" Target="https://github.com/CHRISTIANARIBAL" TargetMode="External"/><Relationship Id="rId3" Type="http://schemas.openxmlformats.org/officeDocument/2006/relationships/image" Target="../media/image5.png"/><Relationship Id="rId21" Type="http://schemas.openxmlformats.org/officeDocument/2006/relationships/slide" Target="slide130.xml"/><Relationship Id="rId34" Type="http://schemas.openxmlformats.org/officeDocument/2006/relationships/image" Target="../media/image49.png"/><Relationship Id="rId7" Type="http://schemas.openxmlformats.org/officeDocument/2006/relationships/image" Target="../media/image9.png"/><Relationship Id="rId12" Type="http://schemas.openxmlformats.org/officeDocument/2006/relationships/slide" Target="slide20.xml"/><Relationship Id="rId17" Type="http://schemas.openxmlformats.org/officeDocument/2006/relationships/slide" Target="slide126.xml"/><Relationship Id="rId25" Type="http://schemas.openxmlformats.org/officeDocument/2006/relationships/hyperlink" Target="https://www.tiktok.com/@yviixxy?_t=8rPjWgoqCjn&amp;_r=1" TargetMode="External"/><Relationship Id="rId33" Type="http://schemas.openxmlformats.org/officeDocument/2006/relationships/slide" Target="slide94.xml"/><Relationship Id="rId2" Type="http://schemas.openxmlformats.org/officeDocument/2006/relationships/notesSlide" Target="../notesSlides/notesSlide31.xml"/><Relationship Id="rId16" Type="http://schemas.openxmlformats.org/officeDocument/2006/relationships/image" Target="../media/image3.png"/><Relationship Id="rId20" Type="http://schemas.openxmlformats.org/officeDocument/2006/relationships/slide" Target="slide128.xml"/><Relationship Id="rId29"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79.xml"/><Relationship Id="rId24" Type="http://schemas.openxmlformats.org/officeDocument/2006/relationships/hyperlink" Target="https://www.instagram.com/yvixxy/profilecard/?igsh=a3l5ajluNXhsOWZk" TargetMode="External"/><Relationship Id="rId32" Type="http://schemas.openxmlformats.org/officeDocument/2006/relationships/image" Target="../media/image22.png"/><Relationship Id="rId5" Type="http://schemas.openxmlformats.org/officeDocument/2006/relationships/image" Target="../media/image7.png"/><Relationship Id="rId15" Type="http://schemas.openxmlformats.org/officeDocument/2006/relationships/slide" Target="slide112.xml"/><Relationship Id="rId23" Type="http://schemas.openxmlformats.org/officeDocument/2006/relationships/hyperlink" Target="https://www.youtube.com/@chrizzchan6800" TargetMode="External"/><Relationship Id="rId28" Type="http://schemas.openxmlformats.org/officeDocument/2006/relationships/slide" Target="slide106.xml"/><Relationship Id="rId10" Type="http://schemas.openxmlformats.org/officeDocument/2006/relationships/image" Target="../media/image17.png"/><Relationship Id="rId19" Type="http://schemas.openxmlformats.org/officeDocument/2006/relationships/slide" Target="slide1.xml"/><Relationship Id="rId31" Type="http://schemas.openxmlformats.org/officeDocument/2006/relationships/slide" Target="slide81.xml"/><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image" Target="../media/image2.png"/><Relationship Id="rId22" Type="http://schemas.openxmlformats.org/officeDocument/2006/relationships/hyperlink" Target="https://www.facebook.com/groups/946547547153194" TargetMode="External"/><Relationship Id="rId27" Type="http://schemas.openxmlformats.org/officeDocument/2006/relationships/slide" Target="slide97.xml"/><Relationship Id="rId30" Type="http://schemas.openxmlformats.org/officeDocument/2006/relationships/slide" Target="slide83.xml"/><Relationship Id="rId8" Type="http://schemas.openxmlformats.org/officeDocument/2006/relationships/slide" Target="slide82.xml"/></Relationships>
</file>

<file path=ppt/slides/_rels/slide83.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75.xml"/><Relationship Id="rId18" Type="http://schemas.openxmlformats.org/officeDocument/2006/relationships/image" Target="../media/image4.png"/><Relationship Id="rId26" Type="http://schemas.openxmlformats.org/officeDocument/2006/relationships/hyperlink" Target="https://github.com/CHRISTIANARIBAL" TargetMode="External"/><Relationship Id="rId3" Type="http://schemas.openxmlformats.org/officeDocument/2006/relationships/image" Target="../media/image5.png"/><Relationship Id="rId21" Type="http://schemas.openxmlformats.org/officeDocument/2006/relationships/slide" Target="slide130.xml"/><Relationship Id="rId7" Type="http://schemas.openxmlformats.org/officeDocument/2006/relationships/image" Target="../media/image9.png"/><Relationship Id="rId12" Type="http://schemas.openxmlformats.org/officeDocument/2006/relationships/slide" Target="slide94.xml"/><Relationship Id="rId17" Type="http://schemas.openxmlformats.org/officeDocument/2006/relationships/slide" Target="slide126.xml"/><Relationship Id="rId25" Type="http://schemas.openxmlformats.org/officeDocument/2006/relationships/hyperlink" Target="https://www.tiktok.com/@yviixxy?_t=8rPjWgoqCjn&amp;_r=1" TargetMode="External"/><Relationship Id="rId2" Type="http://schemas.openxmlformats.org/officeDocument/2006/relationships/notesSlide" Target="../notesSlides/notesSlide32.xml"/><Relationship Id="rId16" Type="http://schemas.openxmlformats.org/officeDocument/2006/relationships/image" Target="../media/image3.png"/><Relationship Id="rId20" Type="http://schemas.openxmlformats.org/officeDocument/2006/relationships/slide" Target="slide128.xml"/><Relationship Id="rId29"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84.xml"/><Relationship Id="rId24" Type="http://schemas.openxmlformats.org/officeDocument/2006/relationships/hyperlink" Target="https://www.instagram.com/yvixxy/profilecard/?igsh=a3l5ajluNXhsOWZk" TargetMode="External"/><Relationship Id="rId32" Type="http://schemas.openxmlformats.org/officeDocument/2006/relationships/image" Target="../media/image49.png"/><Relationship Id="rId5" Type="http://schemas.openxmlformats.org/officeDocument/2006/relationships/image" Target="../media/image7.png"/><Relationship Id="rId15" Type="http://schemas.openxmlformats.org/officeDocument/2006/relationships/slide" Target="slide112.xml"/><Relationship Id="rId23" Type="http://schemas.openxmlformats.org/officeDocument/2006/relationships/hyperlink" Target="https://www.youtube.com/@chrizzchan6800" TargetMode="External"/><Relationship Id="rId28" Type="http://schemas.openxmlformats.org/officeDocument/2006/relationships/slide" Target="slide106.xml"/><Relationship Id="rId10" Type="http://schemas.openxmlformats.org/officeDocument/2006/relationships/image" Target="../media/image17.png"/><Relationship Id="rId19" Type="http://schemas.openxmlformats.org/officeDocument/2006/relationships/slide" Target="slide1.xml"/><Relationship Id="rId31" Type="http://schemas.openxmlformats.org/officeDocument/2006/relationships/image" Target="../media/image28.png"/><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image" Target="../media/image2.png"/><Relationship Id="rId22" Type="http://schemas.openxmlformats.org/officeDocument/2006/relationships/hyperlink" Target="https://www.facebook.com/groups/946547547153194" TargetMode="External"/><Relationship Id="rId27" Type="http://schemas.openxmlformats.org/officeDocument/2006/relationships/slide" Target="slide97.xml"/><Relationship Id="rId30" Type="http://schemas.openxmlformats.org/officeDocument/2006/relationships/slide" Target="slide82.xml"/></Relationships>
</file>

<file path=ppt/slides/_rels/slide84.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image" Target="../media/image2.png"/><Relationship Id="rId18" Type="http://schemas.openxmlformats.org/officeDocument/2006/relationships/slide" Target="slide1.xml"/><Relationship Id="rId26" Type="http://schemas.openxmlformats.org/officeDocument/2006/relationships/slide" Target="slide97.xml"/><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slide" Target="slide75.xml"/><Relationship Id="rId17" Type="http://schemas.openxmlformats.org/officeDocument/2006/relationships/image" Target="../media/image4.png"/><Relationship Id="rId25" Type="http://schemas.openxmlformats.org/officeDocument/2006/relationships/hyperlink" Target="https://github.com/CHRISTIANARIBAL" TargetMode="External"/><Relationship Id="rId2" Type="http://schemas.openxmlformats.org/officeDocument/2006/relationships/notesSlide" Target="../notesSlides/notesSlide33.xml"/><Relationship Id="rId16" Type="http://schemas.openxmlformats.org/officeDocument/2006/relationships/slide" Target="slide126.xml"/><Relationship Id="rId20" Type="http://schemas.openxmlformats.org/officeDocument/2006/relationships/slide" Target="slide130.xml"/><Relationship Id="rId29" Type="http://schemas.openxmlformats.org/officeDocument/2006/relationships/slide" Target="slide8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83.xml"/><Relationship Id="rId24" Type="http://schemas.openxmlformats.org/officeDocument/2006/relationships/hyperlink" Target="https://www.tiktok.com/@yviixxy?_t=8rPjWgoqCjn&amp;_r=1" TargetMode="External"/><Relationship Id="rId32" Type="http://schemas.openxmlformats.org/officeDocument/2006/relationships/image" Target="../media/image49.png"/><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instagram.com/yvixxy/profilecard/?igsh=a3l5ajluNXhsOWZk" TargetMode="External"/><Relationship Id="rId28" Type="http://schemas.openxmlformats.org/officeDocument/2006/relationships/image" Target="../media/image10.png"/><Relationship Id="rId10" Type="http://schemas.openxmlformats.org/officeDocument/2006/relationships/image" Target="../media/image17.png"/><Relationship Id="rId19" Type="http://schemas.openxmlformats.org/officeDocument/2006/relationships/slide" Target="slide128.xml"/><Relationship Id="rId31" Type="http://schemas.openxmlformats.org/officeDocument/2006/relationships/slide" Target="slide94.xml"/><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slide" Target="slide112.xml"/><Relationship Id="rId22" Type="http://schemas.openxmlformats.org/officeDocument/2006/relationships/hyperlink" Target="https://www.youtube.com/@chrizzchan6800" TargetMode="External"/><Relationship Id="rId27" Type="http://schemas.openxmlformats.org/officeDocument/2006/relationships/slide" Target="slide106.xml"/><Relationship Id="rId30" Type="http://schemas.openxmlformats.org/officeDocument/2006/relationships/image" Target="../media/image28.png"/></Relationships>
</file>

<file path=ppt/slides/_rels/slide85.xml.rels><?xml version="1.0" encoding="UTF-8" standalone="yes"?>
<Relationships xmlns="http://schemas.openxmlformats.org/package/2006/relationships"><Relationship Id="rId13" Type="http://schemas.openxmlformats.org/officeDocument/2006/relationships/slide" Target="slide28.xml"/><Relationship Id="rId18" Type="http://schemas.openxmlformats.org/officeDocument/2006/relationships/slide" Target="slide126.xml"/><Relationship Id="rId26" Type="http://schemas.openxmlformats.org/officeDocument/2006/relationships/hyperlink" Target="https://www.tiktok.com/@yviixxy?_t=8rPjWgoqCjn&amp;_r=1" TargetMode="External"/><Relationship Id="rId3" Type="http://schemas.openxmlformats.org/officeDocument/2006/relationships/image" Target="../media/image5.png"/><Relationship Id="rId21" Type="http://schemas.openxmlformats.org/officeDocument/2006/relationships/slide" Target="slide128.xml"/><Relationship Id="rId7" Type="http://schemas.openxmlformats.org/officeDocument/2006/relationships/image" Target="../media/image9.png"/><Relationship Id="rId12" Type="http://schemas.openxmlformats.org/officeDocument/2006/relationships/slide" Target="slide94.xml"/><Relationship Id="rId17" Type="http://schemas.openxmlformats.org/officeDocument/2006/relationships/image" Target="../media/image3.png"/><Relationship Id="rId25" Type="http://schemas.openxmlformats.org/officeDocument/2006/relationships/hyperlink" Target="https://www.instagram.com/yvixxy/profilecard/?igsh=a3l5ajluNXhsOWZk" TargetMode="External"/><Relationship Id="rId33" Type="http://schemas.openxmlformats.org/officeDocument/2006/relationships/image" Target="../media/image49.png"/><Relationship Id="rId2" Type="http://schemas.openxmlformats.org/officeDocument/2006/relationships/notesSlide" Target="../notesSlides/notesSlide34.xml"/><Relationship Id="rId16" Type="http://schemas.openxmlformats.org/officeDocument/2006/relationships/slide" Target="slide112.xml"/><Relationship Id="rId20" Type="http://schemas.openxmlformats.org/officeDocument/2006/relationships/slide" Target="slide1.xml"/><Relationship Id="rId29"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86.xml"/><Relationship Id="rId24" Type="http://schemas.openxmlformats.org/officeDocument/2006/relationships/hyperlink" Target="https://www.youtube.com/@chrizzchan6800" TargetMode="External"/><Relationship Id="rId32" Type="http://schemas.openxmlformats.org/officeDocument/2006/relationships/image" Target="../media/image37.png"/><Relationship Id="rId5" Type="http://schemas.openxmlformats.org/officeDocument/2006/relationships/image" Target="../media/image7.png"/><Relationship Id="rId15" Type="http://schemas.openxmlformats.org/officeDocument/2006/relationships/image" Target="../media/image2.png"/><Relationship Id="rId23" Type="http://schemas.openxmlformats.org/officeDocument/2006/relationships/hyperlink" Target="https://www.facebook.com/groups/946547547153194" TargetMode="External"/><Relationship Id="rId28" Type="http://schemas.openxmlformats.org/officeDocument/2006/relationships/slide" Target="slide97.xml"/><Relationship Id="rId10" Type="http://schemas.openxmlformats.org/officeDocument/2006/relationships/image" Target="../media/image17.png"/><Relationship Id="rId19" Type="http://schemas.openxmlformats.org/officeDocument/2006/relationships/image" Target="../media/image4.png"/><Relationship Id="rId31" Type="http://schemas.openxmlformats.org/officeDocument/2006/relationships/slide" Target="slide84.xml"/><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slide" Target="slide75.xml"/><Relationship Id="rId22" Type="http://schemas.openxmlformats.org/officeDocument/2006/relationships/slide" Target="slide130.xml"/><Relationship Id="rId27" Type="http://schemas.openxmlformats.org/officeDocument/2006/relationships/hyperlink" Target="https://github.com/CHRISTIANARIBAL" TargetMode="External"/><Relationship Id="rId30" Type="http://schemas.openxmlformats.org/officeDocument/2006/relationships/image" Target="../media/image10.png"/><Relationship Id="rId8" Type="http://schemas.openxmlformats.org/officeDocument/2006/relationships/slide" Target="slide85.xml"/></Relationships>
</file>

<file path=ppt/slides/_rels/slide86.xml.rels><?xml version="1.0" encoding="UTF-8" standalone="yes"?>
<Relationships xmlns="http://schemas.openxmlformats.org/package/2006/relationships"><Relationship Id="rId13" Type="http://schemas.openxmlformats.org/officeDocument/2006/relationships/slide" Target="slide75.xml"/><Relationship Id="rId18" Type="http://schemas.openxmlformats.org/officeDocument/2006/relationships/image" Target="../media/image4.png"/><Relationship Id="rId26" Type="http://schemas.openxmlformats.org/officeDocument/2006/relationships/hyperlink" Target="https://github.com/CHRISTIANARIBAL" TargetMode="External"/><Relationship Id="rId3" Type="http://schemas.openxmlformats.org/officeDocument/2006/relationships/image" Target="../media/image5.png"/><Relationship Id="rId21" Type="http://schemas.openxmlformats.org/officeDocument/2006/relationships/slide" Target="slide130.xml"/><Relationship Id="rId7" Type="http://schemas.openxmlformats.org/officeDocument/2006/relationships/image" Target="../media/image9.png"/><Relationship Id="rId12" Type="http://schemas.openxmlformats.org/officeDocument/2006/relationships/slide" Target="slide28.xml"/><Relationship Id="rId17" Type="http://schemas.openxmlformats.org/officeDocument/2006/relationships/slide" Target="slide126.xml"/><Relationship Id="rId25" Type="http://schemas.openxmlformats.org/officeDocument/2006/relationships/hyperlink" Target="https://www.tiktok.com/@yviixxy?_t=8rPjWgoqCjn&amp;_r=1" TargetMode="External"/><Relationship Id="rId33" Type="http://schemas.openxmlformats.org/officeDocument/2006/relationships/image" Target="../media/image49.png"/><Relationship Id="rId2" Type="http://schemas.openxmlformats.org/officeDocument/2006/relationships/notesSlide" Target="../notesSlides/notesSlide35.xml"/><Relationship Id="rId16" Type="http://schemas.openxmlformats.org/officeDocument/2006/relationships/image" Target="../media/image3.png"/><Relationship Id="rId20" Type="http://schemas.openxmlformats.org/officeDocument/2006/relationships/slide" Target="slide128.xml"/><Relationship Id="rId29"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85.xml"/><Relationship Id="rId24" Type="http://schemas.openxmlformats.org/officeDocument/2006/relationships/hyperlink" Target="https://www.instagram.com/yvixxy/profilecard/?igsh=a3l5ajluNXhsOWZk" TargetMode="External"/><Relationship Id="rId32" Type="http://schemas.openxmlformats.org/officeDocument/2006/relationships/slide" Target="slide94.xml"/><Relationship Id="rId5" Type="http://schemas.openxmlformats.org/officeDocument/2006/relationships/image" Target="../media/image7.png"/><Relationship Id="rId15" Type="http://schemas.openxmlformats.org/officeDocument/2006/relationships/slide" Target="slide112.xml"/><Relationship Id="rId23" Type="http://schemas.openxmlformats.org/officeDocument/2006/relationships/hyperlink" Target="https://www.youtube.com/@chrizzchan6800" TargetMode="External"/><Relationship Id="rId28" Type="http://schemas.openxmlformats.org/officeDocument/2006/relationships/slide" Target="slide106.xml"/><Relationship Id="rId10" Type="http://schemas.openxmlformats.org/officeDocument/2006/relationships/image" Target="../media/image17.png"/><Relationship Id="rId19" Type="http://schemas.openxmlformats.org/officeDocument/2006/relationships/slide" Target="slide1.xml"/><Relationship Id="rId31"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image" Target="../media/image2.png"/><Relationship Id="rId22" Type="http://schemas.openxmlformats.org/officeDocument/2006/relationships/hyperlink" Target="https://www.facebook.com/groups/946547547153194" TargetMode="External"/><Relationship Id="rId27" Type="http://schemas.openxmlformats.org/officeDocument/2006/relationships/slide" Target="slide97.xml"/><Relationship Id="rId30" Type="http://schemas.openxmlformats.org/officeDocument/2006/relationships/slide" Target="slide87.xml"/><Relationship Id="rId8" Type="http://schemas.openxmlformats.org/officeDocument/2006/relationships/slide" Target="slide86.xml"/></Relationships>
</file>

<file path=ppt/slides/_rels/slide87.xml.rels><?xml version="1.0" encoding="UTF-8" standalone="yes"?>
<Relationships xmlns="http://schemas.openxmlformats.org/package/2006/relationships"><Relationship Id="rId13" Type="http://schemas.openxmlformats.org/officeDocument/2006/relationships/slide" Target="slide34.xml"/><Relationship Id="rId18" Type="http://schemas.openxmlformats.org/officeDocument/2006/relationships/slide" Target="slide126.xml"/><Relationship Id="rId26" Type="http://schemas.openxmlformats.org/officeDocument/2006/relationships/hyperlink" Target="https://www.tiktok.com/@yviixxy?_t=8rPjWgoqCjn&amp;_r=1" TargetMode="External"/><Relationship Id="rId3" Type="http://schemas.openxmlformats.org/officeDocument/2006/relationships/image" Target="../media/image5.png"/><Relationship Id="rId21" Type="http://schemas.openxmlformats.org/officeDocument/2006/relationships/slide" Target="slide128.xml"/><Relationship Id="rId7" Type="http://schemas.openxmlformats.org/officeDocument/2006/relationships/image" Target="../media/image9.png"/><Relationship Id="rId12" Type="http://schemas.openxmlformats.org/officeDocument/2006/relationships/slide" Target="slide94.xml"/><Relationship Id="rId17" Type="http://schemas.openxmlformats.org/officeDocument/2006/relationships/image" Target="../media/image3.png"/><Relationship Id="rId25" Type="http://schemas.openxmlformats.org/officeDocument/2006/relationships/hyperlink" Target="https://www.instagram.com/yvixxy/profilecard/?igsh=a3l5ajluNXhsOWZk" TargetMode="External"/><Relationship Id="rId33" Type="http://schemas.openxmlformats.org/officeDocument/2006/relationships/image" Target="../media/image49.png"/><Relationship Id="rId2" Type="http://schemas.openxmlformats.org/officeDocument/2006/relationships/notesSlide" Target="../notesSlides/notesSlide36.xml"/><Relationship Id="rId16" Type="http://schemas.openxmlformats.org/officeDocument/2006/relationships/slide" Target="slide112.xml"/><Relationship Id="rId20" Type="http://schemas.openxmlformats.org/officeDocument/2006/relationships/slide" Target="slide1.xml"/><Relationship Id="rId29"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88.xml"/><Relationship Id="rId24" Type="http://schemas.openxmlformats.org/officeDocument/2006/relationships/hyperlink" Target="https://www.youtube.com/@chrizzchan6800" TargetMode="External"/><Relationship Id="rId32" Type="http://schemas.openxmlformats.org/officeDocument/2006/relationships/image" Target="../media/image33.png"/><Relationship Id="rId5" Type="http://schemas.openxmlformats.org/officeDocument/2006/relationships/image" Target="../media/image7.png"/><Relationship Id="rId15" Type="http://schemas.openxmlformats.org/officeDocument/2006/relationships/image" Target="../media/image2.png"/><Relationship Id="rId23" Type="http://schemas.openxmlformats.org/officeDocument/2006/relationships/hyperlink" Target="https://www.facebook.com/groups/946547547153194" TargetMode="External"/><Relationship Id="rId28" Type="http://schemas.openxmlformats.org/officeDocument/2006/relationships/slide" Target="slide97.xml"/><Relationship Id="rId10" Type="http://schemas.openxmlformats.org/officeDocument/2006/relationships/image" Target="../media/image17.png"/><Relationship Id="rId19" Type="http://schemas.openxmlformats.org/officeDocument/2006/relationships/image" Target="../media/image4.png"/><Relationship Id="rId31" Type="http://schemas.openxmlformats.org/officeDocument/2006/relationships/slide" Target="slide86.xml"/><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slide" Target="slide75.xml"/><Relationship Id="rId22" Type="http://schemas.openxmlformats.org/officeDocument/2006/relationships/slide" Target="slide130.xml"/><Relationship Id="rId27" Type="http://schemas.openxmlformats.org/officeDocument/2006/relationships/hyperlink" Target="https://github.com/CHRISTIANARIBAL" TargetMode="External"/><Relationship Id="rId30" Type="http://schemas.openxmlformats.org/officeDocument/2006/relationships/image" Target="../media/image10.png"/><Relationship Id="rId8" Type="http://schemas.openxmlformats.org/officeDocument/2006/relationships/slide" Target="slide87.xml"/></Relationships>
</file>

<file path=ppt/slides/_rels/slide88.xml.rels><?xml version="1.0" encoding="UTF-8" standalone="yes"?>
<Relationships xmlns="http://schemas.openxmlformats.org/package/2006/relationships"><Relationship Id="rId13" Type="http://schemas.openxmlformats.org/officeDocument/2006/relationships/slide" Target="slide75.xml"/><Relationship Id="rId18" Type="http://schemas.openxmlformats.org/officeDocument/2006/relationships/image" Target="../media/image4.png"/><Relationship Id="rId26" Type="http://schemas.openxmlformats.org/officeDocument/2006/relationships/hyperlink" Target="https://github.com/CHRISTIANARIBAL" TargetMode="External"/><Relationship Id="rId3" Type="http://schemas.openxmlformats.org/officeDocument/2006/relationships/image" Target="../media/image5.png"/><Relationship Id="rId21" Type="http://schemas.openxmlformats.org/officeDocument/2006/relationships/slide" Target="slide130.xml"/><Relationship Id="rId7" Type="http://schemas.openxmlformats.org/officeDocument/2006/relationships/image" Target="../media/image9.png"/><Relationship Id="rId12" Type="http://schemas.openxmlformats.org/officeDocument/2006/relationships/slide" Target="slide28.xml"/><Relationship Id="rId17" Type="http://schemas.openxmlformats.org/officeDocument/2006/relationships/slide" Target="slide126.xml"/><Relationship Id="rId25" Type="http://schemas.openxmlformats.org/officeDocument/2006/relationships/hyperlink" Target="https://www.tiktok.com/@yviixxy?_t=8rPjWgoqCjn&amp;_r=1" TargetMode="External"/><Relationship Id="rId33" Type="http://schemas.openxmlformats.org/officeDocument/2006/relationships/image" Target="../media/image49.png"/><Relationship Id="rId2" Type="http://schemas.openxmlformats.org/officeDocument/2006/relationships/notesSlide" Target="../notesSlides/notesSlide37.xml"/><Relationship Id="rId16" Type="http://schemas.openxmlformats.org/officeDocument/2006/relationships/image" Target="../media/image3.png"/><Relationship Id="rId20" Type="http://schemas.openxmlformats.org/officeDocument/2006/relationships/slide" Target="slide128.xml"/><Relationship Id="rId29"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87.xml"/><Relationship Id="rId24" Type="http://schemas.openxmlformats.org/officeDocument/2006/relationships/hyperlink" Target="https://www.instagram.com/yvixxy/profilecard/?igsh=a3l5ajluNXhsOWZk" TargetMode="External"/><Relationship Id="rId32" Type="http://schemas.openxmlformats.org/officeDocument/2006/relationships/slide" Target="slide94.xml"/><Relationship Id="rId5" Type="http://schemas.openxmlformats.org/officeDocument/2006/relationships/image" Target="../media/image7.png"/><Relationship Id="rId15" Type="http://schemas.openxmlformats.org/officeDocument/2006/relationships/slide" Target="slide112.xml"/><Relationship Id="rId23" Type="http://schemas.openxmlformats.org/officeDocument/2006/relationships/hyperlink" Target="https://www.youtube.com/@chrizzchan6800" TargetMode="External"/><Relationship Id="rId28" Type="http://schemas.openxmlformats.org/officeDocument/2006/relationships/slide" Target="slide106.xml"/><Relationship Id="rId10" Type="http://schemas.openxmlformats.org/officeDocument/2006/relationships/image" Target="../media/image17.png"/><Relationship Id="rId19" Type="http://schemas.openxmlformats.org/officeDocument/2006/relationships/slide" Target="slide1.xml"/><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image" Target="../media/image2.png"/><Relationship Id="rId22" Type="http://schemas.openxmlformats.org/officeDocument/2006/relationships/hyperlink" Target="https://www.facebook.com/groups/946547547153194" TargetMode="External"/><Relationship Id="rId27" Type="http://schemas.openxmlformats.org/officeDocument/2006/relationships/slide" Target="slide97.xml"/><Relationship Id="rId30" Type="http://schemas.openxmlformats.org/officeDocument/2006/relationships/slide" Target="slide89.xml"/><Relationship Id="rId8" Type="http://schemas.openxmlformats.org/officeDocument/2006/relationships/slide" Target="slide88.xml"/></Relationships>
</file>

<file path=ppt/slides/_rels/slide89.xml.rels><?xml version="1.0" encoding="UTF-8" standalone="yes"?>
<Relationships xmlns="http://schemas.openxmlformats.org/package/2006/relationships"><Relationship Id="rId13" Type="http://schemas.openxmlformats.org/officeDocument/2006/relationships/slide" Target="slide31.xml"/><Relationship Id="rId18" Type="http://schemas.openxmlformats.org/officeDocument/2006/relationships/slide" Target="slide126.xml"/><Relationship Id="rId26" Type="http://schemas.openxmlformats.org/officeDocument/2006/relationships/hyperlink" Target="https://www.tiktok.com/@yviixxy?_t=8rPjWgoqCjn&amp;_r=1" TargetMode="External"/><Relationship Id="rId3" Type="http://schemas.openxmlformats.org/officeDocument/2006/relationships/image" Target="../media/image5.png"/><Relationship Id="rId21" Type="http://schemas.openxmlformats.org/officeDocument/2006/relationships/slide" Target="slide128.xml"/><Relationship Id="rId7" Type="http://schemas.openxmlformats.org/officeDocument/2006/relationships/image" Target="../media/image9.png"/><Relationship Id="rId12" Type="http://schemas.openxmlformats.org/officeDocument/2006/relationships/slide" Target="slide94.xml"/><Relationship Id="rId17" Type="http://schemas.openxmlformats.org/officeDocument/2006/relationships/image" Target="../media/image3.png"/><Relationship Id="rId25" Type="http://schemas.openxmlformats.org/officeDocument/2006/relationships/hyperlink" Target="https://www.instagram.com/yvixxy/profilecard/?igsh=a3l5ajluNXhsOWZk" TargetMode="External"/><Relationship Id="rId33" Type="http://schemas.openxmlformats.org/officeDocument/2006/relationships/image" Target="../media/image39.png"/><Relationship Id="rId2" Type="http://schemas.openxmlformats.org/officeDocument/2006/relationships/notesSlide" Target="../notesSlides/notesSlide38.xml"/><Relationship Id="rId16" Type="http://schemas.openxmlformats.org/officeDocument/2006/relationships/slide" Target="slide112.xml"/><Relationship Id="rId20" Type="http://schemas.openxmlformats.org/officeDocument/2006/relationships/slide" Target="slide1.xml"/><Relationship Id="rId29"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90.xml"/><Relationship Id="rId24" Type="http://schemas.openxmlformats.org/officeDocument/2006/relationships/hyperlink" Target="https://www.youtube.com/@chrizzchan6800" TargetMode="External"/><Relationship Id="rId32" Type="http://schemas.openxmlformats.org/officeDocument/2006/relationships/slide" Target="slide88.xml"/><Relationship Id="rId5" Type="http://schemas.openxmlformats.org/officeDocument/2006/relationships/image" Target="../media/image7.png"/><Relationship Id="rId15" Type="http://schemas.openxmlformats.org/officeDocument/2006/relationships/image" Target="../media/image2.png"/><Relationship Id="rId23" Type="http://schemas.openxmlformats.org/officeDocument/2006/relationships/hyperlink" Target="https://www.facebook.com/groups/946547547153194" TargetMode="External"/><Relationship Id="rId28" Type="http://schemas.openxmlformats.org/officeDocument/2006/relationships/slide" Target="slide97.xml"/><Relationship Id="rId10" Type="http://schemas.openxmlformats.org/officeDocument/2006/relationships/image" Target="../media/image17.png"/><Relationship Id="rId19" Type="http://schemas.openxmlformats.org/officeDocument/2006/relationships/image" Target="../media/image4.png"/><Relationship Id="rId31" Type="http://schemas.openxmlformats.org/officeDocument/2006/relationships/image" Target="../media/image49.png"/><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slide" Target="slide75.xml"/><Relationship Id="rId22" Type="http://schemas.openxmlformats.org/officeDocument/2006/relationships/slide" Target="slide130.xml"/><Relationship Id="rId27" Type="http://schemas.openxmlformats.org/officeDocument/2006/relationships/hyperlink" Target="https://github.com/CHRISTIANARIBAL" TargetMode="External"/><Relationship Id="rId30" Type="http://schemas.openxmlformats.org/officeDocument/2006/relationships/image" Target="../media/image10.png"/><Relationship Id="rId8" Type="http://schemas.openxmlformats.org/officeDocument/2006/relationships/slide" Target="slide89.xml"/></Relationships>
</file>

<file path=ppt/slides/_rels/slide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75.xml"/><Relationship Id="rId18" Type="http://schemas.openxmlformats.org/officeDocument/2006/relationships/image" Target="../media/image4.png"/><Relationship Id="rId26"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hyperlink" Target="https://www.facebook.com/groups/946547547153194" TargetMode="External"/><Relationship Id="rId7" Type="http://schemas.openxmlformats.org/officeDocument/2006/relationships/image" Target="../media/image9.png"/><Relationship Id="rId12" Type="http://schemas.openxmlformats.org/officeDocument/2006/relationships/image" Target="../media/image17.png"/><Relationship Id="rId17" Type="http://schemas.openxmlformats.org/officeDocument/2006/relationships/slide" Target="slide126.xml"/><Relationship Id="rId25" Type="http://schemas.openxmlformats.org/officeDocument/2006/relationships/hyperlink" Target="https://github.com/CHRISTIANARIBAL" TargetMode="External"/><Relationship Id="rId2" Type="http://schemas.openxmlformats.org/officeDocument/2006/relationships/notesSlide" Target="../notesSlides/notesSlide3.xml"/><Relationship Id="rId16" Type="http://schemas.openxmlformats.org/officeDocument/2006/relationships/image" Target="../media/image3.png"/><Relationship Id="rId20" Type="http://schemas.openxmlformats.org/officeDocument/2006/relationships/slide" Target="slide130.xml"/><Relationship Id="rId29"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xml"/><Relationship Id="rId24" Type="http://schemas.openxmlformats.org/officeDocument/2006/relationships/hyperlink" Target="https://www.tiktok.com/@yviixxy?_t=8rPjWgoqCjn&amp;_r=1" TargetMode="External"/><Relationship Id="rId5" Type="http://schemas.openxmlformats.org/officeDocument/2006/relationships/image" Target="../media/image7.png"/><Relationship Id="rId15" Type="http://schemas.openxmlformats.org/officeDocument/2006/relationships/slide" Target="slide112.xml"/><Relationship Id="rId23" Type="http://schemas.openxmlformats.org/officeDocument/2006/relationships/hyperlink" Target="https://www.instagram.com/yvixxy/profilecard/?igsh=a3l5ajluNXhsOWZk" TargetMode="External"/><Relationship Id="rId28" Type="http://schemas.openxmlformats.org/officeDocument/2006/relationships/image" Target="../media/image22.png"/><Relationship Id="rId10" Type="http://schemas.openxmlformats.org/officeDocument/2006/relationships/slide" Target="slide17.xml"/><Relationship Id="rId19" Type="http://schemas.openxmlformats.org/officeDocument/2006/relationships/slide" Target="slide128.xml"/><Relationship Id="rId31" Type="http://schemas.openxmlformats.org/officeDocument/2006/relationships/comments" Target="../comments/comment2.xml"/><Relationship Id="rId4" Type="http://schemas.openxmlformats.org/officeDocument/2006/relationships/image" Target="../media/image6.png"/><Relationship Id="rId9" Type="http://schemas.openxmlformats.org/officeDocument/2006/relationships/slide" Target="slide20.xml"/><Relationship Id="rId14" Type="http://schemas.openxmlformats.org/officeDocument/2006/relationships/image" Target="../media/image2.png"/><Relationship Id="rId22" Type="http://schemas.openxmlformats.org/officeDocument/2006/relationships/hyperlink" Target="https://www.youtube.com/@chrizzchan6800" TargetMode="External"/><Relationship Id="rId27" Type="http://schemas.openxmlformats.org/officeDocument/2006/relationships/image" Target="../media/image21.PNG"/><Relationship Id="rId30" Type="http://schemas.openxmlformats.org/officeDocument/2006/relationships/image" Target="../media/image10.png"/></Relationships>
</file>

<file path=ppt/slides/_rels/slide90.xml.rels><?xml version="1.0" encoding="UTF-8" standalone="yes"?>
<Relationships xmlns="http://schemas.openxmlformats.org/package/2006/relationships"><Relationship Id="rId13" Type="http://schemas.openxmlformats.org/officeDocument/2006/relationships/slide" Target="slide75.xml"/><Relationship Id="rId18" Type="http://schemas.openxmlformats.org/officeDocument/2006/relationships/image" Target="../media/image4.png"/><Relationship Id="rId26" Type="http://schemas.openxmlformats.org/officeDocument/2006/relationships/hyperlink" Target="https://github.com/CHRISTIANARIBAL" TargetMode="External"/><Relationship Id="rId3" Type="http://schemas.openxmlformats.org/officeDocument/2006/relationships/image" Target="../media/image5.png"/><Relationship Id="rId21" Type="http://schemas.openxmlformats.org/officeDocument/2006/relationships/slide" Target="slide130.xml"/><Relationship Id="rId7" Type="http://schemas.openxmlformats.org/officeDocument/2006/relationships/image" Target="../media/image9.png"/><Relationship Id="rId12" Type="http://schemas.openxmlformats.org/officeDocument/2006/relationships/slide" Target="slide28.xml"/><Relationship Id="rId17" Type="http://schemas.openxmlformats.org/officeDocument/2006/relationships/slide" Target="slide126.xml"/><Relationship Id="rId25" Type="http://schemas.openxmlformats.org/officeDocument/2006/relationships/hyperlink" Target="https://www.tiktok.com/@yviixxy?_t=8rPjWgoqCjn&amp;_r=1" TargetMode="External"/><Relationship Id="rId33" Type="http://schemas.openxmlformats.org/officeDocument/2006/relationships/image" Target="../media/image39.png"/><Relationship Id="rId2" Type="http://schemas.openxmlformats.org/officeDocument/2006/relationships/notesSlide" Target="../notesSlides/notesSlide39.xml"/><Relationship Id="rId16" Type="http://schemas.openxmlformats.org/officeDocument/2006/relationships/image" Target="../media/image3.png"/><Relationship Id="rId20" Type="http://schemas.openxmlformats.org/officeDocument/2006/relationships/slide" Target="slide128.xml"/><Relationship Id="rId29"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89.xml"/><Relationship Id="rId24" Type="http://schemas.openxmlformats.org/officeDocument/2006/relationships/hyperlink" Target="https://www.instagram.com/yvixxy/profilecard/?igsh=a3l5ajluNXhsOWZk" TargetMode="External"/><Relationship Id="rId32" Type="http://schemas.openxmlformats.org/officeDocument/2006/relationships/slide" Target="slide91.xml"/><Relationship Id="rId5" Type="http://schemas.openxmlformats.org/officeDocument/2006/relationships/image" Target="../media/image7.png"/><Relationship Id="rId15" Type="http://schemas.openxmlformats.org/officeDocument/2006/relationships/slide" Target="slide112.xml"/><Relationship Id="rId23" Type="http://schemas.openxmlformats.org/officeDocument/2006/relationships/hyperlink" Target="https://www.youtube.com/@chrizzchan6800" TargetMode="External"/><Relationship Id="rId28" Type="http://schemas.openxmlformats.org/officeDocument/2006/relationships/slide" Target="slide106.xml"/><Relationship Id="rId10" Type="http://schemas.openxmlformats.org/officeDocument/2006/relationships/image" Target="../media/image17.png"/><Relationship Id="rId19" Type="http://schemas.openxmlformats.org/officeDocument/2006/relationships/slide" Target="slide1.xml"/><Relationship Id="rId31" Type="http://schemas.openxmlformats.org/officeDocument/2006/relationships/image" Target="../media/image49.png"/><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image" Target="../media/image2.png"/><Relationship Id="rId22" Type="http://schemas.openxmlformats.org/officeDocument/2006/relationships/hyperlink" Target="https://www.facebook.com/groups/946547547153194" TargetMode="External"/><Relationship Id="rId27" Type="http://schemas.openxmlformats.org/officeDocument/2006/relationships/slide" Target="slide97.xml"/><Relationship Id="rId30" Type="http://schemas.openxmlformats.org/officeDocument/2006/relationships/slide" Target="slide94.xml"/><Relationship Id="rId8" Type="http://schemas.openxmlformats.org/officeDocument/2006/relationships/slide" Target="slide90.xml"/></Relationships>
</file>

<file path=ppt/slides/_rels/slide91.xml.rels><?xml version="1.0" encoding="UTF-8" standalone="yes"?>
<Relationships xmlns="http://schemas.openxmlformats.org/package/2006/relationships"><Relationship Id="rId13" Type="http://schemas.openxmlformats.org/officeDocument/2006/relationships/slide" Target="slide94.xml"/><Relationship Id="rId18" Type="http://schemas.openxmlformats.org/officeDocument/2006/relationships/image" Target="../media/image3.png"/><Relationship Id="rId26" Type="http://schemas.openxmlformats.org/officeDocument/2006/relationships/hyperlink" Target="https://www.instagram.com/yvixxy/profilecard/?igsh=a3l5ajluNXhsOWZk" TargetMode="External"/><Relationship Id="rId3" Type="http://schemas.openxmlformats.org/officeDocument/2006/relationships/image" Target="../media/image5.png"/><Relationship Id="rId21" Type="http://schemas.openxmlformats.org/officeDocument/2006/relationships/slide" Target="slide1.xml"/><Relationship Id="rId7" Type="http://schemas.openxmlformats.org/officeDocument/2006/relationships/image" Target="../media/image9.png"/><Relationship Id="rId12" Type="http://schemas.openxmlformats.org/officeDocument/2006/relationships/slide" Target="slide92.xml"/><Relationship Id="rId17" Type="http://schemas.openxmlformats.org/officeDocument/2006/relationships/slide" Target="slide112.xml"/><Relationship Id="rId25" Type="http://schemas.openxmlformats.org/officeDocument/2006/relationships/hyperlink" Target="https://www.youtube.com/@chrizzchan6800" TargetMode="External"/><Relationship Id="rId33" Type="http://schemas.openxmlformats.org/officeDocument/2006/relationships/slide" Target="slide90.xml"/><Relationship Id="rId2" Type="http://schemas.openxmlformats.org/officeDocument/2006/relationships/notesSlide" Target="../notesSlides/notesSlide40.xml"/><Relationship Id="rId16" Type="http://schemas.openxmlformats.org/officeDocument/2006/relationships/image" Target="../media/image2.png"/><Relationship Id="rId20" Type="http://schemas.openxmlformats.org/officeDocument/2006/relationships/image" Target="../media/image4.png"/><Relationship Id="rId29" Type="http://schemas.openxmlformats.org/officeDocument/2006/relationships/slide" Target="slide97.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50.png"/><Relationship Id="rId24" Type="http://schemas.openxmlformats.org/officeDocument/2006/relationships/hyperlink" Target="https://www.facebook.com/groups/946547547153194" TargetMode="External"/><Relationship Id="rId32" Type="http://schemas.openxmlformats.org/officeDocument/2006/relationships/image" Target="../media/image49.png"/><Relationship Id="rId5" Type="http://schemas.openxmlformats.org/officeDocument/2006/relationships/image" Target="../media/image7.png"/><Relationship Id="rId15" Type="http://schemas.openxmlformats.org/officeDocument/2006/relationships/slide" Target="slide75.xml"/><Relationship Id="rId23" Type="http://schemas.openxmlformats.org/officeDocument/2006/relationships/slide" Target="slide130.xml"/><Relationship Id="rId28" Type="http://schemas.openxmlformats.org/officeDocument/2006/relationships/hyperlink" Target="https://github.com/CHRISTIANARIBAL" TargetMode="External"/><Relationship Id="rId10" Type="http://schemas.openxmlformats.org/officeDocument/2006/relationships/image" Target="../media/image17.png"/><Relationship Id="rId19" Type="http://schemas.openxmlformats.org/officeDocument/2006/relationships/slide" Target="slide126.xml"/><Relationship Id="rId31"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slide" Target="slide6.xml"/><Relationship Id="rId22" Type="http://schemas.openxmlformats.org/officeDocument/2006/relationships/slide" Target="slide128.xml"/><Relationship Id="rId27" Type="http://schemas.openxmlformats.org/officeDocument/2006/relationships/hyperlink" Target="https://www.tiktok.com/@yviixxy?_t=8rPjWgoqCjn&amp;_r=1" TargetMode="External"/><Relationship Id="rId30" Type="http://schemas.openxmlformats.org/officeDocument/2006/relationships/slide" Target="slide106.xml"/><Relationship Id="rId8" Type="http://schemas.openxmlformats.org/officeDocument/2006/relationships/slide" Target="slide79.xml"/></Relationships>
</file>

<file path=ppt/slides/_rels/slide92.xml.rels><?xml version="1.0" encoding="UTF-8" standalone="yes"?>
<Relationships xmlns="http://schemas.openxmlformats.org/package/2006/relationships"><Relationship Id="rId13" Type="http://schemas.openxmlformats.org/officeDocument/2006/relationships/slide" Target="slide91.xml"/><Relationship Id="rId18" Type="http://schemas.openxmlformats.org/officeDocument/2006/relationships/image" Target="../media/image3.png"/><Relationship Id="rId26" Type="http://schemas.openxmlformats.org/officeDocument/2006/relationships/hyperlink" Target="https://www.instagram.com/yvixxy/profilecard/?igsh=a3l5ajluNXhsOWZk" TargetMode="External"/><Relationship Id="rId3" Type="http://schemas.openxmlformats.org/officeDocument/2006/relationships/image" Target="../media/image5.png"/><Relationship Id="rId21" Type="http://schemas.openxmlformats.org/officeDocument/2006/relationships/slide" Target="slide1.xml"/><Relationship Id="rId34" Type="http://schemas.openxmlformats.org/officeDocument/2006/relationships/slide" Target="slide93.xml"/><Relationship Id="rId7" Type="http://schemas.openxmlformats.org/officeDocument/2006/relationships/image" Target="../media/image9.png"/><Relationship Id="rId12" Type="http://schemas.openxmlformats.org/officeDocument/2006/relationships/slide" Target="slide92.xml"/><Relationship Id="rId17" Type="http://schemas.openxmlformats.org/officeDocument/2006/relationships/slide" Target="slide112.xml"/><Relationship Id="rId25" Type="http://schemas.openxmlformats.org/officeDocument/2006/relationships/hyperlink" Target="https://www.youtube.com/@chrizzchan6800" TargetMode="External"/><Relationship Id="rId33" Type="http://schemas.openxmlformats.org/officeDocument/2006/relationships/image" Target="../media/image49.png"/><Relationship Id="rId2" Type="http://schemas.openxmlformats.org/officeDocument/2006/relationships/notesSlide" Target="../notesSlides/notesSlide41.xml"/><Relationship Id="rId16" Type="http://schemas.openxmlformats.org/officeDocument/2006/relationships/image" Target="../media/image2.png"/><Relationship Id="rId20" Type="http://schemas.openxmlformats.org/officeDocument/2006/relationships/image" Target="../media/image4.png"/><Relationship Id="rId29" Type="http://schemas.openxmlformats.org/officeDocument/2006/relationships/slide" Target="slide97.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50.png"/><Relationship Id="rId24" Type="http://schemas.openxmlformats.org/officeDocument/2006/relationships/hyperlink" Target="https://www.facebook.com/groups/946547547153194" TargetMode="External"/><Relationship Id="rId32" Type="http://schemas.openxmlformats.org/officeDocument/2006/relationships/slide" Target="slide94.xml"/><Relationship Id="rId5" Type="http://schemas.openxmlformats.org/officeDocument/2006/relationships/image" Target="../media/image7.png"/><Relationship Id="rId15" Type="http://schemas.openxmlformats.org/officeDocument/2006/relationships/slide" Target="slide75.xml"/><Relationship Id="rId23" Type="http://schemas.openxmlformats.org/officeDocument/2006/relationships/slide" Target="slide130.xml"/><Relationship Id="rId28" Type="http://schemas.openxmlformats.org/officeDocument/2006/relationships/hyperlink" Target="https://github.com/CHRISTIANARIBAL" TargetMode="External"/><Relationship Id="rId10" Type="http://schemas.openxmlformats.org/officeDocument/2006/relationships/image" Target="../media/image17.png"/><Relationship Id="rId19" Type="http://schemas.openxmlformats.org/officeDocument/2006/relationships/slide" Target="slide126.xml"/><Relationship Id="rId31"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slide" Target="slide14.xml"/><Relationship Id="rId14" Type="http://schemas.openxmlformats.org/officeDocument/2006/relationships/slide" Target="slide6.xml"/><Relationship Id="rId22" Type="http://schemas.openxmlformats.org/officeDocument/2006/relationships/slide" Target="slide128.xml"/><Relationship Id="rId27" Type="http://schemas.openxmlformats.org/officeDocument/2006/relationships/hyperlink" Target="https://www.tiktok.com/@yviixxy?_t=8rPjWgoqCjn&amp;_r=1" TargetMode="External"/><Relationship Id="rId30" Type="http://schemas.openxmlformats.org/officeDocument/2006/relationships/slide" Target="slide106.xml"/><Relationship Id="rId8" Type="http://schemas.openxmlformats.org/officeDocument/2006/relationships/slide" Target="slide79.xml"/></Relationships>
</file>

<file path=ppt/slides/_rels/slide93.xml.rels><?xml version="1.0" encoding="UTF-8" standalone="yes"?>
<Relationships xmlns="http://schemas.openxmlformats.org/package/2006/relationships"><Relationship Id="rId8" Type="http://schemas.openxmlformats.org/officeDocument/2006/relationships/slide" Target="slide138.xml"/><Relationship Id="rId13" Type="http://schemas.openxmlformats.org/officeDocument/2006/relationships/image" Target="../media/image2.png"/><Relationship Id="rId18" Type="http://schemas.openxmlformats.org/officeDocument/2006/relationships/slide" Target="slide128.xml"/><Relationship Id="rId26" Type="http://schemas.openxmlformats.org/officeDocument/2006/relationships/image" Target="../media/image10.png"/><Relationship Id="rId3" Type="http://schemas.openxmlformats.org/officeDocument/2006/relationships/image" Target="../media/image5.png"/><Relationship Id="rId21" Type="http://schemas.openxmlformats.org/officeDocument/2006/relationships/hyperlink" Target="https://www.youtube.com/@chrizzchan6800" TargetMode="External"/><Relationship Id="rId7" Type="http://schemas.openxmlformats.org/officeDocument/2006/relationships/image" Target="../media/image9.png"/><Relationship Id="rId12" Type="http://schemas.openxmlformats.org/officeDocument/2006/relationships/slide" Target="slide75.xml"/><Relationship Id="rId17" Type="http://schemas.openxmlformats.org/officeDocument/2006/relationships/image" Target="../media/image4.png"/><Relationship Id="rId25" Type="http://schemas.openxmlformats.org/officeDocument/2006/relationships/slide" Target="slide106.xml"/><Relationship Id="rId2" Type="http://schemas.openxmlformats.org/officeDocument/2006/relationships/notesSlide" Target="../notesSlides/notesSlide42.xml"/><Relationship Id="rId16" Type="http://schemas.openxmlformats.org/officeDocument/2006/relationships/slide" Target="slide126.xml"/><Relationship Id="rId20" Type="http://schemas.openxmlformats.org/officeDocument/2006/relationships/hyperlink" Target="https://www.facebook.com/groups/946547547153194"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xml"/><Relationship Id="rId24" Type="http://schemas.openxmlformats.org/officeDocument/2006/relationships/hyperlink" Target="https://github.com/CHRISTIANARIBAL" TargetMode="External"/><Relationship Id="rId5" Type="http://schemas.openxmlformats.org/officeDocument/2006/relationships/image" Target="../media/image7.png"/><Relationship Id="rId15" Type="http://schemas.openxmlformats.org/officeDocument/2006/relationships/image" Target="../media/image3.png"/><Relationship Id="rId23" Type="http://schemas.openxmlformats.org/officeDocument/2006/relationships/hyperlink" Target="https://www.tiktok.com/@yviixxy?_t=8rPjWgoqCjn&amp;_r=1" TargetMode="External"/><Relationship Id="rId10" Type="http://schemas.openxmlformats.org/officeDocument/2006/relationships/image" Target="../media/image17.png"/><Relationship Id="rId19" Type="http://schemas.openxmlformats.org/officeDocument/2006/relationships/slide" Target="slide130.xml"/><Relationship Id="rId4" Type="http://schemas.openxmlformats.org/officeDocument/2006/relationships/image" Target="../media/image6.png"/><Relationship Id="rId9" Type="http://schemas.openxmlformats.org/officeDocument/2006/relationships/slide" Target="slide79.xml"/><Relationship Id="rId14" Type="http://schemas.openxmlformats.org/officeDocument/2006/relationships/slide" Target="slide112.xml"/><Relationship Id="rId22" Type="http://schemas.openxmlformats.org/officeDocument/2006/relationships/hyperlink" Target="https://www.instagram.com/yvixxy/profilecard/?igsh=a3l5ajluNXhsOWZk" TargetMode="External"/></Relationships>
</file>

<file path=ppt/slides/_rels/slide9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slide" Target="slide128.xml"/><Relationship Id="rId3" Type="http://schemas.openxmlformats.org/officeDocument/2006/relationships/slide" Target="slide75.xml"/><Relationship Id="rId21" Type="http://schemas.openxmlformats.org/officeDocument/2006/relationships/hyperlink" Target="https://www.youtube.com/@chrizzchan6800" TargetMode="External"/><Relationship Id="rId7" Type="http://schemas.openxmlformats.org/officeDocument/2006/relationships/slide" Target="slide126.xml"/><Relationship Id="rId12" Type="http://schemas.openxmlformats.org/officeDocument/2006/relationships/image" Target="../media/image10.png"/><Relationship Id="rId17" Type="http://schemas.openxmlformats.org/officeDocument/2006/relationships/image" Target="../media/image9.png"/><Relationship Id="rId25" Type="http://schemas.openxmlformats.org/officeDocument/2006/relationships/slide" Target="slide95.xml"/><Relationship Id="rId2" Type="http://schemas.openxmlformats.org/officeDocument/2006/relationships/notesSlide" Target="../notesSlides/notesSlide43.xml"/><Relationship Id="rId16" Type="http://schemas.openxmlformats.org/officeDocument/2006/relationships/image" Target="../media/image8.png"/><Relationship Id="rId20" Type="http://schemas.openxmlformats.org/officeDocument/2006/relationships/hyperlink" Target="https://www.facebook.com/groups/946547547153194"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106.xml"/><Relationship Id="rId24" Type="http://schemas.openxmlformats.org/officeDocument/2006/relationships/hyperlink" Target="https://github.com/CHRISTIANARIBAL" TargetMode="External"/><Relationship Id="rId5" Type="http://schemas.openxmlformats.org/officeDocument/2006/relationships/slide" Target="slide112.xml"/><Relationship Id="rId15" Type="http://schemas.openxmlformats.org/officeDocument/2006/relationships/image" Target="../media/image7.png"/><Relationship Id="rId23" Type="http://schemas.openxmlformats.org/officeDocument/2006/relationships/hyperlink" Target="https://www.tiktok.com/@yviixxy?_t=8rPjWgoqCjn&amp;_r=1" TargetMode="External"/><Relationship Id="rId10" Type="http://schemas.openxmlformats.org/officeDocument/2006/relationships/slide" Target="slide1.xml"/><Relationship Id="rId19" Type="http://schemas.openxmlformats.org/officeDocument/2006/relationships/slide" Target="slide130.xml"/><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image" Target="../media/image6.png"/><Relationship Id="rId22" Type="http://schemas.openxmlformats.org/officeDocument/2006/relationships/hyperlink" Target="https://www.instagram.com/yvixxy/profilecard/?igsh=a3l5ajluNXhsOWZk"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slide" Target="slide69.xml"/><Relationship Id="rId26" Type="http://schemas.openxmlformats.org/officeDocument/2006/relationships/slide" Target="slide94.xml"/><Relationship Id="rId3" Type="http://schemas.openxmlformats.org/officeDocument/2006/relationships/slide" Target="slide75.xml"/><Relationship Id="rId21" Type="http://schemas.openxmlformats.org/officeDocument/2006/relationships/hyperlink" Target="https://www.facebook.com/groups/946547547153194" TargetMode="External"/><Relationship Id="rId7" Type="http://schemas.openxmlformats.org/officeDocument/2006/relationships/slide" Target="slide126.xml"/><Relationship Id="rId12" Type="http://schemas.openxmlformats.org/officeDocument/2006/relationships/image" Target="../media/image10.png"/><Relationship Id="rId17" Type="http://schemas.openxmlformats.org/officeDocument/2006/relationships/image" Target="../media/image9.png"/><Relationship Id="rId25" Type="http://schemas.openxmlformats.org/officeDocument/2006/relationships/hyperlink" Target="https://github.com/CHRISTIANARIBAL" TargetMode="External"/><Relationship Id="rId2" Type="http://schemas.openxmlformats.org/officeDocument/2006/relationships/notesSlide" Target="../notesSlides/notesSlide44.xml"/><Relationship Id="rId16" Type="http://schemas.openxmlformats.org/officeDocument/2006/relationships/image" Target="../media/image8.png"/><Relationship Id="rId20" Type="http://schemas.openxmlformats.org/officeDocument/2006/relationships/slide" Target="slide130.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106.xml"/><Relationship Id="rId24" Type="http://schemas.openxmlformats.org/officeDocument/2006/relationships/hyperlink" Target="https://www.tiktok.com/@yviixxy?_t=8rPjWgoqCjn&amp;_r=1" TargetMode="External"/><Relationship Id="rId5" Type="http://schemas.openxmlformats.org/officeDocument/2006/relationships/slide" Target="slide112.xml"/><Relationship Id="rId15" Type="http://schemas.openxmlformats.org/officeDocument/2006/relationships/image" Target="../media/image7.png"/><Relationship Id="rId23" Type="http://schemas.openxmlformats.org/officeDocument/2006/relationships/hyperlink" Target="https://www.instagram.com/yvixxy/profilecard/?igsh=a3l5ajluNXhsOWZk" TargetMode="External"/><Relationship Id="rId28" Type="http://schemas.openxmlformats.org/officeDocument/2006/relationships/slide" Target="slide93.xml"/><Relationship Id="rId10" Type="http://schemas.openxmlformats.org/officeDocument/2006/relationships/slide" Target="slide1.xml"/><Relationship Id="rId19" Type="http://schemas.openxmlformats.org/officeDocument/2006/relationships/slide" Target="slide128.xml"/><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image" Target="../media/image6.png"/><Relationship Id="rId22" Type="http://schemas.openxmlformats.org/officeDocument/2006/relationships/hyperlink" Target="https://www.youtube.com/@chrizzchan6800" TargetMode="External"/><Relationship Id="rId27"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126.xml"/><Relationship Id="rId18" Type="http://schemas.openxmlformats.org/officeDocument/2006/relationships/hyperlink" Target="https://www.facebook.com/groups/946547547153194" TargetMode="External"/><Relationship Id="rId26" Type="http://schemas.openxmlformats.org/officeDocument/2006/relationships/image" Target="../media/image52.jpeg"/><Relationship Id="rId3" Type="http://schemas.openxmlformats.org/officeDocument/2006/relationships/image" Target="../media/image5.png"/><Relationship Id="rId21" Type="http://schemas.openxmlformats.org/officeDocument/2006/relationships/hyperlink" Target="https://www.tiktok.com/@yviixxy?_t=8rPjWgoqCjn&amp;_r=1" TargetMode="External"/><Relationship Id="rId7" Type="http://schemas.openxmlformats.org/officeDocument/2006/relationships/image" Target="../media/image9.png"/><Relationship Id="rId12" Type="http://schemas.openxmlformats.org/officeDocument/2006/relationships/image" Target="../media/image3.png"/><Relationship Id="rId17" Type="http://schemas.openxmlformats.org/officeDocument/2006/relationships/slide" Target="slide130.xml"/><Relationship Id="rId25" Type="http://schemas.openxmlformats.org/officeDocument/2006/relationships/slide" Target="slide100.xml"/><Relationship Id="rId2" Type="http://schemas.openxmlformats.org/officeDocument/2006/relationships/notesSlide" Target="../notesSlides/notesSlide45.xml"/><Relationship Id="rId16" Type="http://schemas.openxmlformats.org/officeDocument/2006/relationships/slide" Target="slide128.xml"/><Relationship Id="rId20" Type="http://schemas.openxmlformats.org/officeDocument/2006/relationships/hyperlink" Target="https://www.instagram.com/yvixxy/profilecard/?igsh=a3l5ajluNXhsOWZk"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12.xml"/><Relationship Id="rId24" Type="http://schemas.openxmlformats.org/officeDocument/2006/relationships/image" Target="../media/image51.png"/><Relationship Id="rId5" Type="http://schemas.openxmlformats.org/officeDocument/2006/relationships/image" Target="../media/image7.png"/><Relationship Id="rId15" Type="http://schemas.openxmlformats.org/officeDocument/2006/relationships/slide" Target="slide1.xml"/><Relationship Id="rId23" Type="http://schemas.openxmlformats.org/officeDocument/2006/relationships/slide" Target="slide98.xml"/><Relationship Id="rId28" Type="http://schemas.openxmlformats.org/officeDocument/2006/relationships/image" Target="../media/image10.png"/><Relationship Id="rId10" Type="http://schemas.openxmlformats.org/officeDocument/2006/relationships/image" Target="../media/image2.png"/><Relationship Id="rId19" Type="http://schemas.openxmlformats.org/officeDocument/2006/relationships/hyperlink" Target="https://www.youtube.com/@chrizzchan6800" TargetMode="External"/><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image" Target="../media/image4.png"/><Relationship Id="rId22" Type="http://schemas.openxmlformats.org/officeDocument/2006/relationships/hyperlink" Target="https://github.com/CHRISTIANARIBAL" TargetMode="External"/><Relationship Id="rId27" Type="http://schemas.openxmlformats.org/officeDocument/2006/relationships/slide" Target="slide106.xml"/></Relationships>
</file>

<file path=ppt/slides/_rels/slide98.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image" Target="../media/image3.png"/><Relationship Id="rId18" Type="http://schemas.openxmlformats.org/officeDocument/2006/relationships/slide" Target="slide130.xml"/><Relationship Id="rId26" Type="http://schemas.openxmlformats.org/officeDocument/2006/relationships/image" Target="../media/image10.png"/><Relationship Id="rId3" Type="http://schemas.openxmlformats.org/officeDocument/2006/relationships/image" Target="../media/image5.png"/><Relationship Id="rId21" Type="http://schemas.openxmlformats.org/officeDocument/2006/relationships/hyperlink" Target="https://www.instagram.com/yvixxy/profilecard/?igsh=a3l5ajluNXhsOWZk" TargetMode="External"/><Relationship Id="rId7" Type="http://schemas.openxmlformats.org/officeDocument/2006/relationships/image" Target="../media/image9.png"/><Relationship Id="rId12" Type="http://schemas.openxmlformats.org/officeDocument/2006/relationships/slide" Target="slide112.xml"/><Relationship Id="rId17" Type="http://schemas.openxmlformats.org/officeDocument/2006/relationships/slide" Target="slide128.xml"/><Relationship Id="rId25" Type="http://schemas.openxmlformats.org/officeDocument/2006/relationships/slide" Target="slide106.xml"/><Relationship Id="rId2" Type="http://schemas.openxmlformats.org/officeDocument/2006/relationships/notesSlide" Target="../notesSlides/notesSlide46.xml"/><Relationship Id="rId16" Type="http://schemas.openxmlformats.org/officeDocument/2006/relationships/slide" Target="slide1.xml"/><Relationship Id="rId20" Type="http://schemas.openxmlformats.org/officeDocument/2006/relationships/hyperlink" Target="https://www.youtube.com/@chrizzchan6800"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png"/><Relationship Id="rId24" Type="http://schemas.openxmlformats.org/officeDocument/2006/relationships/slide" Target="slide99.xml"/><Relationship Id="rId5" Type="http://schemas.openxmlformats.org/officeDocument/2006/relationships/image" Target="../media/image7.png"/><Relationship Id="rId15" Type="http://schemas.openxmlformats.org/officeDocument/2006/relationships/image" Target="../media/image4.png"/><Relationship Id="rId23" Type="http://schemas.openxmlformats.org/officeDocument/2006/relationships/hyperlink" Target="https://github.com/CHRISTIANARIBAL" TargetMode="External"/><Relationship Id="rId10" Type="http://schemas.openxmlformats.org/officeDocument/2006/relationships/slide" Target="slide75.xml"/><Relationship Id="rId19" Type="http://schemas.openxmlformats.org/officeDocument/2006/relationships/hyperlink" Target="https://www.facebook.com/groups/946547547153194" TargetMode="External"/><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slide" Target="slide126.xml"/><Relationship Id="rId22" Type="http://schemas.openxmlformats.org/officeDocument/2006/relationships/hyperlink" Target="https://www.tiktok.com/@yviixxy?_t=8rPjWgoqCjn&amp;_r=1"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image" Target="../media/image17.png"/><Relationship Id="rId26" Type="http://schemas.openxmlformats.org/officeDocument/2006/relationships/slide" Target="slide98.xml"/><Relationship Id="rId3" Type="http://schemas.openxmlformats.org/officeDocument/2006/relationships/slide" Target="slide75.xml"/><Relationship Id="rId21" Type="http://schemas.openxmlformats.org/officeDocument/2006/relationships/hyperlink" Target="https://www.facebook.com/groups/946547547153194" TargetMode="External"/><Relationship Id="rId7" Type="http://schemas.openxmlformats.org/officeDocument/2006/relationships/slide" Target="slide126.xml"/><Relationship Id="rId12" Type="http://schemas.openxmlformats.org/officeDocument/2006/relationships/image" Target="../media/image10.png"/><Relationship Id="rId17" Type="http://schemas.openxmlformats.org/officeDocument/2006/relationships/image" Target="../media/image9.png"/><Relationship Id="rId25" Type="http://schemas.openxmlformats.org/officeDocument/2006/relationships/hyperlink" Target="https://github.com/CHRISTIANARIBAL" TargetMode="External"/><Relationship Id="rId2" Type="http://schemas.openxmlformats.org/officeDocument/2006/relationships/notesSlide" Target="../notesSlides/notesSlide47.xml"/><Relationship Id="rId16" Type="http://schemas.openxmlformats.org/officeDocument/2006/relationships/image" Target="../media/image8.png"/><Relationship Id="rId20" Type="http://schemas.openxmlformats.org/officeDocument/2006/relationships/slide" Target="slide130.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106.xml"/><Relationship Id="rId24" Type="http://schemas.openxmlformats.org/officeDocument/2006/relationships/hyperlink" Target="https://www.tiktok.com/@yviixxy?_t=8rPjWgoqCjn&amp;_r=1" TargetMode="External"/><Relationship Id="rId5" Type="http://schemas.openxmlformats.org/officeDocument/2006/relationships/slide" Target="slide112.xml"/><Relationship Id="rId15" Type="http://schemas.openxmlformats.org/officeDocument/2006/relationships/image" Target="../media/image7.png"/><Relationship Id="rId23" Type="http://schemas.openxmlformats.org/officeDocument/2006/relationships/hyperlink" Target="https://www.instagram.com/yvixxy/profilecard/?igsh=a3l5ajluNXhsOWZk" TargetMode="External"/><Relationship Id="rId10" Type="http://schemas.openxmlformats.org/officeDocument/2006/relationships/slide" Target="slide1.xml"/><Relationship Id="rId19" Type="http://schemas.openxmlformats.org/officeDocument/2006/relationships/slide" Target="slide128.xml"/><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image" Target="../media/image6.png"/><Relationship Id="rId22" Type="http://schemas.openxmlformats.org/officeDocument/2006/relationships/hyperlink" Target="https://www.youtube.com/@chrizzchan6800" TargetMode="External"/><Relationship Id="rId27"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ED8A8E8-8D93-4868-8EA3-ADD260D94BA7}"/>
              </a:ext>
            </a:extLst>
          </p:cNvPr>
          <p:cNvGrpSpPr/>
          <p:nvPr/>
        </p:nvGrpSpPr>
        <p:grpSpPr>
          <a:xfrm>
            <a:off x="0" y="-3175"/>
            <a:ext cx="12192000" cy="646176"/>
            <a:chOff x="0" y="-3175"/>
            <a:chExt cx="12192000" cy="646176"/>
          </a:xfrm>
        </p:grpSpPr>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hlinkClick r:id="rId3" action="ppaction://hlinksldjump"/>
              <a:extLst>
                <a:ext uri="{FF2B5EF4-FFF2-40B4-BE49-F238E27FC236}">
                  <a16:creationId xmlns:a16="http://schemas.microsoft.com/office/drawing/2014/main" id="{A791D524-E37C-D273-114E-7BA9D021F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19" name="Picture 18">
              <a:hlinkClick r:id="rId5" action="ppaction://hlinksldjump"/>
              <a:extLst>
                <a:ext uri="{FF2B5EF4-FFF2-40B4-BE49-F238E27FC236}">
                  <a16:creationId xmlns:a16="http://schemas.microsoft.com/office/drawing/2014/main" id="{973DEC24-0CC9-F775-EC75-691928941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23" name="Picture 22">
              <a:hlinkClick r:id="rId7" action="ppaction://hlinksldjump"/>
              <a:extLst>
                <a:ext uri="{FF2B5EF4-FFF2-40B4-BE49-F238E27FC236}">
                  <a16:creationId xmlns:a16="http://schemas.microsoft.com/office/drawing/2014/main" id="{21C048C5-8A88-0C93-7969-AF35F748C0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24" name="Rectangle: Rounded Corners 23">
              <a:extLst>
                <a:ext uri="{FF2B5EF4-FFF2-40B4-BE49-F238E27FC236}">
                  <a16:creationId xmlns:a16="http://schemas.microsoft.com/office/drawing/2014/main" id="{B6A10FCE-49FD-B469-BAC4-1F257358EA08}"/>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1" name="Rectangle: Rounded Corners 40">
              <a:hlinkClick r:id="rId9" action="ppaction://hlinksldjump"/>
              <a:extLst>
                <a:ext uri="{FF2B5EF4-FFF2-40B4-BE49-F238E27FC236}">
                  <a16:creationId xmlns:a16="http://schemas.microsoft.com/office/drawing/2014/main" id="{EDC2B7DD-95BC-C721-5B22-34DDB0E6049C}"/>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3" name="Rectangle: Rounded Corners 42">
              <a:hlinkClick r:id="rId9" action="ppaction://hlinksldjump"/>
              <a:extLst>
                <a:ext uri="{FF2B5EF4-FFF2-40B4-BE49-F238E27FC236}">
                  <a16:creationId xmlns:a16="http://schemas.microsoft.com/office/drawing/2014/main" id="{A585F096-D66D-EEDD-06D0-8C9AA098995A}"/>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14" name="Group 13">
            <a:extLst>
              <a:ext uri="{FF2B5EF4-FFF2-40B4-BE49-F238E27FC236}">
                <a16:creationId xmlns:a16="http://schemas.microsoft.com/office/drawing/2014/main" id="{2C311CED-BCDC-BBAD-A704-FF9735B77239}"/>
              </a:ext>
            </a:extLst>
          </p:cNvPr>
          <p:cNvGrpSpPr/>
          <p:nvPr/>
        </p:nvGrpSpPr>
        <p:grpSpPr>
          <a:xfrm>
            <a:off x="1032568" y="1111201"/>
            <a:ext cx="10126863" cy="2139750"/>
            <a:chOff x="1032568" y="1111201"/>
            <a:chExt cx="10126863" cy="2139750"/>
          </a:xfrm>
        </p:grpSpPr>
        <p:sp>
          <p:nvSpPr>
            <p:cNvPr id="4" name="Rectangle: Rounded Corners 3">
              <a:hlinkClick r:id="rId9" action="ppaction://hlinksldjump"/>
              <a:extLst>
                <a:ext uri="{FF2B5EF4-FFF2-40B4-BE49-F238E27FC236}">
                  <a16:creationId xmlns:a16="http://schemas.microsoft.com/office/drawing/2014/main" id="{81E77F84-B331-31AF-EE33-8830966BDE92}"/>
                </a:ext>
              </a:extLst>
            </p:cNvPr>
            <p:cNvSpPr/>
            <p:nvPr/>
          </p:nvSpPr>
          <p:spPr>
            <a:xfrm>
              <a:off x="1032568" y="1111201"/>
              <a:ext cx="10126863" cy="1792282"/>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b="1" dirty="0">
                  <a:latin typeface="Arial" panose="020B0604020202020204" pitchFamily="34" charset="0"/>
                  <a:cs typeface="Arial" panose="020B0604020202020204" pitchFamily="34" charset="0"/>
                </a:rPr>
                <a:t>Crochet Kits</a:t>
              </a:r>
            </a:p>
          </p:txBody>
        </p:sp>
        <p:sp>
          <p:nvSpPr>
            <p:cNvPr id="5" name="Rectangle: Rounded Corners 4">
              <a:extLst>
                <a:ext uri="{FF2B5EF4-FFF2-40B4-BE49-F238E27FC236}">
                  <a16:creationId xmlns:a16="http://schemas.microsoft.com/office/drawing/2014/main" id="{53073645-A716-A44D-5E8F-EF69B2173160}"/>
                </a:ext>
              </a:extLst>
            </p:cNvPr>
            <p:cNvSpPr/>
            <p:nvPr/>
          </p:nvSpPr>
          <p:spPr>
            <a:xfrm>
              <a:off x="5158083" y="2902608"/>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grpSp>
      <p:grpSp>
        <p:nvGrpSpPr>
          <p:cNvPr id="8" name="Group 7">
            <a:extLst>
              <a:ext uri="{FF2B5EF4-FFF2-40B4-BE49-F238E27FC236}">
                <a16:creationId xmlns:a16="http://schemas.microsoft.com/office/drawing/2014/main" id="{F0C1846C-1904-4359-B951-AB3229166A13}"/>
              </a:ext>
            </a:extLst>
          </p:cNvPr>
          <p:cNvGrpSpPr/>
          <p:nvPr/>
        </p:nvGrpSpPr>
        <p:grpSpPr>
          <a:xfrm>
            <a:off x="0" y="6524170"/>
            <a:ext cx="12192000" cy="348343"/>
            <a:chOff x="0" y="6524170"/>
            <a:chExt cx="12192000" cy="348343"/>
          </a:xfrm>
        </p:grpSpPr>
        <p:grpSp>
          <p:nvGrpSpPr>
            <p:cNvPr id="45" name="Group 44">
              <a:extLst>
                <a:ext uri="{FF2B5EF4-FFF2-40B4-BE49-F238E27FC236}">
                  <a16:creationId xmlns:a16="http://schemas.microsoft.com/office/drawing/2014/main" id="{E931C9D3-BC0D-1C5A-02BF-C59907E704B8}"/>
                </a:ext>
              </a:extLst>
            </p:cNvPr>
            <p:cNvGrpSpPr/>
            <p:nvPr/>
          </p:nvGrpSpPr>
          <p:grpSpPr>
            <a:xfrm>
              <a:off x="0" y="6524170"/>
              <a:ext cx="12192000" cy="348343"/>
              <a:chOff x="0" y="6524170"/>
              <a:chExt cx="12192000" cy="348343"/>
            </a:xfrm>
          </p:grpSpPr>
          <p:sp>
            <p:nvSpPr>
              <p:cNvPr id="39" name="Rectangle: Rounded Corners 38">
                <a:extLst>
                  <a:ext uri="{FF2B5EF4-FFF2-40B4-BE49-F238E27FC236}">
                    <a16:creationId xmlns:a16="http://schemas.microsoft.com/office/drawing/2014/main" id="{38F3C484-8099-2BE9-91DF-6A4B141E2461}"/>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D36F0CAF-718D-6D84-0388-744D47ABEAD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6" name="Group 5">
              <a:extLst>
                <a:ext uri="{FF2B5EF4-FFF2-40B4-BE49-F238E27FC236}">
                  <a16:creationId xmlns:a16="http://schemas.microsoft.com/office/drawing/2014/main" id="{DDB9900B-4B77-4AD8-AEB0-3044087A40E2}"/>
                </a:ext>
              </a:extLst>
            </p:cNvPr>
            <p:cNvGrpSpPr/>
            <p:nvPr/>
          </p:nvGrpSpPr>
          <p:grpSpPr>
            <a:xfrm>
              <a:off x="9719746" y="6600793"/>
              <a:ext cx="2011656" cy="256480"/>
              <a:chOff x="9719746" y="6600793"/>
              <a:chExt cx="2011656" cy="256480"/>
            </a:xfrm>
          </p:grpSpPr>
          <p:sp>
            <p:nvSpPr>
              <p:cNvPr id="21" name="Rectangle: Rounded Corners 20">
                <a:hlinkClick r:id="rId10" action="ppaction://hlinksldjump"/>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hlinkClick r:id="rId11" action="ppaction://hlinksldjump"/>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 name="Group 1">
              <a:extLst>
                <a:ext uri="{FF2B5EF4-FFF2-40B4-BE49-F238E27FC236}">
                  <a16:creationId xmlns:a16="http://schemas.microsoft.com/office/drawing/2014/main" id="{8B29DA32-63FE-4A6A-95FF-9F036608D0E2}"/>
                </a:ext>
              </a:extLst>
            </p:cNvPr>
            <p:cNvGrpSpPr/>
            <p:nvPr/>
          </p:nvGrpSpPr>
          <p:grpSpPr>
            <a:xfrm>
              <a:off x="166789" y="6598734"/>
              <a:ext cx="1599857" cy="230072"/>
              <a:chOff x="166789" y="6598734"/>
              <a:chExt cx="1599857" cy="230072"/>
            </a:xfrm>
          </p:grpSpPr>
          <p:pic>
            <p:nvPicPr>
              <p:cNvPr id="26" name="Picture 25">
                <a:hlinkClick r:id="rId12"/>
                <a:extLst>
                  <a:ext uri="{FF2B5EF4-FFF2-40B4-BE49-F238E27FC236}">
                    <a16:creationId xmlns:a16="http://schemas.microsoft.com/office/drawing/2014/main" id="{8A041739-A761-47F5-96C2-1660E463F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hlinkClick r:id="rId14"/>
                <a:extLst>
                  <a:ext uri="{FF2B5EF4-FFF2-40B4-BE49-F238E27FC236}">
                    <a16:creationId xmlns:a16="http://schemas.microsoft.com/office/drawing/2014/main" id="{95479213-FC4A-4E60-AB36-40753DA20657}"/>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0" name="Picture 59">
                <a:hlinkClick r:id="rId16"/>
                <a:extLst>
                  <a:ext uri="{FF2B5EF4-FFF2-40B4-BE49-F238E27FC236}">
                    <a16:creationId xmlns:a16="http://schemas.microsoft.com/office/drawing/2014/main" id="{E4497403-7EC2-42E7-8979-599044CE25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hlinkClick r:id="rId18"/>
                <a:extLst>
                  <a:ext uri="{FF2B5EF4-FFF2-40B4-BE49-F238E27FC236}">
                    <a16:creationId xmlns:a16="http://schemas.microsoft.com/office/drawing/2014/main" id="{18D8FBA3-FF3D-472F-BBD0-07C630B8A4AB}"/>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66" name="Picture 65">
                <a:hlinkClick r:id="rId20"/>
                <a:extLst>
                  <a:ext uri="{FF2B5EF4-FFF2-40B4-BE49-F238E27FC236}">
                    <a16:creationId xmlns:a16="http://schemas.microsoft.com/office/drawing/2014/main" id="{C54D345F-9E92-4B08-A811-71ECB5480F5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10" name="Picture 9">
            <a:hlinkClick r:id="rId22" action="ppaction://hlinksldjump"/>
            <a:extLst>
              <a:ext uri="{FF2B5EF4-FFF2-40B4-BE49-F238E27FC236}">
                <a16:creationId xmlns:a16="http://schemas.microsoft.com/office/drawing/2014/main" id="{B2B11F80-C23B-4EDD-9EAD-FE87ADA7C5E1}"/>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grpSp>
        <p:nvGrpSpPr>
          <p:cNvPr id="44" name="Group 43">
            <a:extLst>
              <a:ext uri="{FF2B5EF4-FFF2-40B4-BE49-F238E27FC236}">
                <a16:creationId xmlns:a16="http://schemas.microsoft.com/office/drawing/2014/main" id="{78448924-038E-4DF9-837F-C57E04119CE8}"/>
              </a:ext>
            </a:extLst>
          </p:cNvPr>
          <p:cNvGrpSpPr/>
          <p:nvPr/>
        </p:nvGrpSpPr>
        <p:grpSpPr>
          <a:xfrm>
            <a:off x="2054685" y="3315287"/>
            <a:ext cx="2326806" cy="2996354"/>
            <a:chOff x="2736068" y="3959219"/>
            <a:chExt cx="1428457" cy="2196137"/>
          </a:xfrm>
        </p:grpSpPr>
        <p:sp>
          <p:nvSpPr>
            <p:cNvPr id="46" name="Rectangle: Rounded Corners 45">
              <a:extLst>
                <a:ext uri="{FF2B5EF4-FFF2-40B4-BE49-F238E27FC236}">
                  <a16:creationId xmlns:a16="http://schemas.microsoft.com/office/drawing/2014/main" id="{A56EA752-68C4-4A2C-A8E3-8B0484B4DC9E}"/>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hlinkClick r:id="rId24" action="ppaction://hlinksldjump"/>
              <a:extLst>
                <a:ext uri="{FF2B5EF4-FFF2-40B4-BE49-F238E27FC236}">
                  <a16:creationId xmlns:a16="http://schemas.microsoft.com/office/drawing/2014/main" id="{A27F1BDC-9781-4E81-87E8-70A5AB87432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767082" y="4026993"/>
              <a:ext cx="1310902" cy="1310902"/>
            </a:xfrm>
            <a:prstGeom prst="rect">
              <a:avLst/>
            </a:prstGeom>
          </p:spPr>
        </p:pic>
        <p:sp>
          <p:nvSpPr>
            <p:cNvPr id="48" name="Rectangle: Rounded Corners 47">
              <a:hlinkClick r:id="rId26" action="ppaction://hlinksldjump"/>
              <a:extLst>
                <a:ext uri="{FF2B5EF4-FFF2-40B4-BE49-F238E27FC236}">
                  <a16:creationId xmlns:a16="http://schemas.microsoft.com/office/drawing/2014/main" id="{0636B79E-DF05-4182-8417-23D2745CCCCE}"/>
                </a:ext>
              </a:extLst>
            </p:cNvPr>
            <p:cNvSpPr/>
            <p:nvPr/>
          </p:nvSpPr>
          <p:spPr>
            <a:xfrm>
              <a:off x="2991965" y="5734019"/>
              <a:ext cx="882032"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49" name="Rectangle: Rounded Corners 48">
              <a:extLst>
                <a:ext uri="{FF2B5EF4-FFF2-40B4-BE49-F238E27FC236}">
                  <a16:creationId xmlns:a16="http://schemas.microsoft.com/office/drawing/2014/main" id="{DDCEF67E-594A-4446-96E7-D1E2EC774456}"/>
                </a:ext>
              </a:extLst>
            </p:cNvPr>
            <p:cNvSpPr/>
            <p:nvPr/>
          </p:nvSpPr>
          <p:spPr>
            <a:xfrm>
              <a:off x="2991965" y="5312682"/>
              <a:ext cx="882032"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Yarns</a:t>
              </a:r>
            </a:p>
          </p:txBody>
        </p:sp>
      </p:grpSp>
      <p:grpSp>
        <p:nvGrpSpPr>
          <p:cNvPr id="50" name="Group 49">
            <a:extLst>
              <a:ext uri="{FF2B5EF4-FFF2-40B4-BE49-F238E27FC236}">
                <a16:creationId xmlns:a16="http://schemas.microsoft.com/office/drawing/2014/main" id="{65687C6F-3A48-4A7A-BBCC-53E09DE03D95}"/>
              </a:ext>
            </a:extLst>
          </p:cNvPr>
          <p:cNvGrpSpPr/>
          <p:nvPr/>
        </p:nvGrpSpPr>
        <p:grpSpPr>
          <a:xfrm>
            <a:off x="7450237" y="3274667"/>
            <a:ext cx="2466571" cy="3085259"/>
            <a:chOff x="4497378" y="3944769"/>
            <a:chExt cx="1524081" cy="2196137"/>
          </a:xfrm>
        </p:grpSpPr>
        <p:sp>
          <p:nvSpPr>
            <p:cNvPr id="51" name="Rectangle: Rounded Corners 50">
              <a:extLst>
                <a:ext uri="{FF2B5EF4-FFF2-40B4-BE49-F238E27FC236}">
                  <a16:creationId xmlns:a16="http://schemas.microsoft.com/office/drawing/2014/main" id="{63D010AF-CFB4-4243-9E43-FF116EE8CFF4}"/>
                </a:ext>
              </a:extLst>
            </p:cNvPr>
            <p:cNvSpPr/>
            <p:nvPr/>
          </p:nvSpPr>
          <p:spPr>
            <a:xfrm>
              <a:off x="4593002" y="394476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a:hlinkClick r:id="rId27" action="ppaction://hlinksldjump"/>
              <a:extLst>
                <a:ext uri="{FF2B5EF4-FFF2-40B4-BE49-F238E27FC236}">
                  <a16:creationId xmlns:a16="http://schemas.microsoft.com/office/drawing/2014/main" id="{DD2A8194-F1CF-4CE0-B33F-53EB42BEA99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684880" y="4104030"/>
              <a:ext cx="1194788" cy="1126742"/>
            </a:xfrm>
            <a:prstGeom prst="rect">
              <a:avLst/>
            </a:prstGeom>
          </p:spPr>
        </p:pic>
        <p:sp>
          <p:nvSpPr>
            <p:cNvPr id="53" name="Rectangle: Rounded Corners 52">
              <a:hlinkClick r:id="rId29" action="ppaction://hlinksldjump"/>
              <a:extLst>
                <a:ext uri="{FF2B5EF4-FFF2-40B4-BE49-F238E27FC236}">
                  <a16:creationId xmlns:a16="http://schemas.microsoft.com/office/drawing/2014/main" id="{0C92C281-EB2F-460F-9503-2C622AD9E478}"/>
                </a:ext>
              </a:extLst>
            </p:cNvPr>
            <p:cNvSpPr/>
            <p:nvPr/>
          </p:nvSpPr>
          <p:spPr>
            <a:xfrm>
              <a:off x="4866214" y="5734019"/>
              <a:ext cx="882032"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56" name="Rectangle: Rounded Corners 55">
              <a:extLst>
                <a:ext uri="{FF2B5EF4-FFF2-40B4-BE49-F238E27FC236}">
                  <a16:creationId xmlns:a16="http://schemas.microsoft.com/office/drawing/2014/main" id="{AADA7CDF-8049-4C3D-98A3-8E6E3906CC19}"/>
                </a:ext>
              </a:extLst>
            </p:cNvPr>
            <p:cNvSpPr/>
            <p:nvPr/>
          </p:nvSpPr>
          <p:spPr>
            <a:xfrm>
              <a:off x="4497378" y="5280916"/>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Hooks</a:t>
              </a:r>
            </a:p>
          </p:txBody>
        </p:sp>
      </p:grpSp>
      <p:grpSp>
        <p:nvGrpSpPr>
          <p:cNvPr id="57" name="Group 56">
            <a:extLst>
              <a:ext uri="{FF2B5EF4-FFF2-40B4-BE49-F238E27FC236}">
                <a16:creationId xmlns:a16="http://schemas.microsoft.com/office/drawing/2014/main" id="{E691E5BD-CAD1-4D0D-9893-26D78888EF1F}"/>
              </a:ext>
            </a:extLst>
          </p:cNvPr>
          <p:cNvGrpSpPr/>
          <p:nvPr/>
        </p:nvGrpSpPr>
        <p:grpSpPr>
          <a:xfrm>
            <a:off x="4802400" y="3285531"/>
            <a:ext cx="2326806" cy="2980424"/>
            <a:chOff x="8278316" y="3911688"/>
            <a:chExt cx="1457011" cy="2196137"/>
          </a:xfrm>
        </p:grpSpPr>
        <p:sp>
          <p:nvSpPr>
            <p:cNvPr id="59" name="Rectangle: Rounded Corners 58">
              <a:extLst>
                <a:ext uri="{FF2B5EF4-FFF2-40B4-BE49-F238E27FC236}">
                  <a16:creationId xmlns:a16="http://schemas.microsoft.com/office/drawing/2014/main" id="{3E2ADECF-9CC7-4806-ADA1-26FCF65FE549}"/>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hlinkClick r:id="rId30" action="ppaction://hlinksldjump"/>
              <a:extLst>
                <a:ext uri="{FF2B5EF4-FFF2-40B4-BE49-F238E27FC236}">
                  <a16:creationId xmlns:a16="http://schemas.microsoft.com/office/drawing/2014/main" id="{0800F797-61F2-444B-8F67-D378000F7090}"/>
                </a:ext>
              </a:extLst>
            </p:cNvPr>
            <p:cNvSpPr/>
            <p:nvPr/>
          </p:nvSpPr>
          <p:spPr>
            <a:xfrm>
              <a:off x="8585485" y="5734019"/>
              <a:ext cx="882032"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pic>
          <p:nvPicPr>
            <p:cNvPr id="63" name="Picture 62">
              <a:hlinkClick r:id="rId31" action="ppaction://hlinksldjump"/>
              <a:extLst>
                <a:ext uri="{FF2B5EF4-FFF2-40B4-BE49-F238E27FC236}">
                  <a16:creationId xmlns:a16="http://schemas.microsoft.com/office/drawing/2014/main" id="{FD3E36AB-0F0B-4931-9CF4-0C6E06FA4BA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322818" y="3984439"/>
              <a:ext cx="1348719" cy="1307311"/>
            </a:xfrm>
            <a:prstGeom prst="rect">
              <a:avLst/>
            </a:prstGeom>
          </p:spPr>
        </p:pic>
        <p:sp>
          <p:nvSpPr>
            <p:cNvPr id="64" name="Rectangle: Rounded Corners 63">
              <a:extLst>
                <a:ext uri="{FF2B5EF4-FFF2-40B4-BE49-F238E27FC236}">
                  <a16:creationId xmlns:a16="http://schemas.microsoft.com/office/drawing/2014/main" id="{F87BF73B-F1DB-4D5A-A994-7FE2CC1054CB}"/>
                </a:ext>
              </a:extLst>
            </p:cNvPr>
            <p:cNvSpPr/>
            <p:nvPr/>
          </p:nvSpPr>
          <p:spPr>
            <a:xfrm>
              <a:off x="8278316" y="5296243"/>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Markers</a:t>
              </a:r>
            </a:p>
          </p:txBody>
        </p:sp>
      </p:grpSp>
    </p:spTree>
    <p:extLst>
      <p:ext uri="{BB962C8B-B14F-4D97-AF65-F5344CB8AC3E}">
        <p14:creationId xmlns:p14="http://schemas.microsoft.com/office/powerpoint/2010/main" val="141421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251" y="780979"/>
            <a:ext cx="6433493" cy="5762172"/>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17855354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Payment Method GCASH</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extLst>
              <a:ext uri="{FF2B5EF4-FFF2-40B4-BE49-F238E27FC236}">
                <a16:creationId xmlns:a16="http://schemas.microsoft.com/office/drawing/2014/main" id="{7A7B07A2-B506-468D-8B89-BF71A3F43B61}"/>
              </a:ext>
            </a:extLst>
          </p:cNvPr>
          <p:cNvPicPr>
            <a:picLocks noChangeAspect="1"/>
          </p:cNvPicPr>
          <p:nvPr/>
        </p:nvPicPr>
        <p:blipFill rotWithShape="1">
          <a:blip r:embed="rId9">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4" name="Group 43">
            <a:extLst>
              <a:ext uri="{FF2B5EF4-FFF2-40B4-BE49-F238E27FC236}">
                <a16:creationId xmlns:a16="http://schemas.microsoft.com/office/drawing/2014/main" id="{19E2CB18-3369-4781-A258-0D23BE9DA259}"/>
              </a:ext>
            </a:extLst>
          </p:cNvPr>
          <p:cNvGrpSpPr/>
          <p:nvPr/>
        </p:nvGrpSpPr>
        <p:grpSpPr>
          <a:xfrm>
            <a:off x="0" y="-3175"/>
            <a:ext cx="12192000" cy="646176"/>
            <a:chOff x="0" y="-3175"/>
            <a:chExt cx="12192000" cy="646176"/>
          </a:xfrm>
        </p:grpSpPr>
        <p:sp>
          <p:nvSpPr>
            <p:cNvPr id="46" name="Rectangle: Rounded Corners 45">
              <a:extLst>
                <a:ext uri="{FF2B5EF4-FFF2-40B4-BE49-F238E27FC236}">
                  <a16:creationId xmlns:a16="http://schemas.microsoft.com/office/drawing/2014/main" id="{81FFFC31-7E67-4AF9-9A19-5FFB437197EB}"/>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hlinkClick r:id="rId10" action="ppaction://hlinksldjump"/>
              <a:extLst>
                <a:ext uri="{FF2B5EF4-FFF2-40B4-BE49-F238E27FC236}">
                  <a16:creationId xmlns:a16="http://schemas.microsoft.com/office/drawing/2014/main" id="{5743DEA3-43FA-4B6D-ABEC-1F43CDF81C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0" name="Picture 49">
              <a:hlinkClick r:id="rId12" action="ppaction://hlinksldjump"/>
              <a:extLst>
                <a:ext uri="{FF2B5EF4-FFF2-40B4-BE49-F238E27FC236}">
                  <a16:creationId xmlns:a16="http://schemas.microsoft.com/office/drawing/2014/main" id="{C9C90E69-B6AB-41FF-BF91-2F7753F69C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14" action="ppaction://hlinksldjump"/>
              <a:extLst>
                <a:ext uri="{FF2B5EF4-FFF2-40B4-BE49-F238E27FC236}">
                  <a16:creationId xmlns:a16="http://schemas.microsoft.com/office/drawing/2014/main" id="{FDA139C7-8C58-41D4-8AA7-D1EE0D1F21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1" name="Rectangle: Rounded Corners 60">
              <a:extLst>
                <a:ext uri="{FF2B5EF4-FFF2-40B4-BE49-F238E27FC236}">
                  <a16:creationId xmlns:a16="http://schemas.microsoft.com/office/drawing/2014/main" id="{16B9E19D-390F-4CF8-AF02-112F187B131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9" name="Rectangle: Rounded Corners 68">
              <a:hlinkClick r:id="rId16" action="ppaction://hlinksldjump"/>
              <a:extLst>
                <a:ext uri="{FF2B5EF4-FFF2-40B4-BE49-F238E27FC236}">
                  <a16:creationId xmlns:a16="http://schemas.microsoft.com/office/drawing/2014/main" id="{79380934-C9B7-4F82-AA09-D5BA3F7A05DF}"/>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D599FB4A-2972-49AD-A866-51B4DC76F5D1}"/>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388ADBF7-EE3D-4FC9-BBD7-31E59CC00CC9}"/>
                </a:ext>
              </a:extLst>
            </p:cNvPr>
            <p:cNvGrpSpPr/>
            <p:nvPr/>
          </p:nvGrpSpPr>
          <p:grpSpPr>
            <a:xfrm>
              <a:off x="0" y="6524170"/>
              <a:ext cx="12192000" cy="348343"/>
              <a:chOff x="0" y="6524170"/>
              <a:chExt cx="12192000" cy="348343"/>
            </a:xfrm>
          </p:grpSpPr>
          <p:sp>
            <p:nvSpPr>
              <p:cNvPr id="78" name="Rectangle: Rounded Corners 77">
                <a:extLst>
                  <a:ext uri="{FF2B5EF4-FFF2-40B4-BE49-F238E27FC236}">
                    <a16:creationId xmlns:a16="http://schemas.microsoft.com/office/drawing/2014/main" id="{D41C4EBA-6101-48CE-85BE-B90A5F0ABEFB}"/>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FA79E42-E5C9-47E3-84FA-F0641FD7260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CA1BC5ED-057E-4C5C-AC63-EF20FC7BCE1D}"/>
                </a:ext>
              </a:extLst>
            </p:cNvPr>
            <p:cNvGrpSpPr/>
            <p:nvPr/>
          </p:nvGrpSpPr>
          <p:grpSpPr>
            <a:xfrm>
              <a:off x="9719746" y="6600793"/>
              <a:ext cx="2011656" cy="256480"/>
              <a:chOff x="9719746" y="6600793"/>
              <a:chExt cx="2011656" cy="256480"/>
            </a:xfrm>
          </p:grpSpPr>
          <p:sp>
            <p:nvSpPr>
              <p:cNvPr id="76" name="Rectangle: Rounded Corners 75">
                <a:hlinkClick r:id="rId17" action="ppaction://hlinksldjump"/>
                <a:extLst>
                  <a:ext uri="{FF2B5EF4-FFF2-40B4-BE49-F238E27FC236}">
                    <a16:creationId xmlns:a16="http://schemas.microsoft.com/office/drawing/2014/main" id="{12D292FF-6134-44AA-AD1D-7389BAABEDB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7" name="Rectangle: Rounded Corners 76">
                <a:hlinkClick r:id="rId18" action="ppaction://hlinksldjump"/>
                <a:extLst>
                  <a:ext uri="{FF2B5EF4-FFF2-40B4-BE49-F238E27FC236}">
                    <a16:creationId xmlns:a16="http://schemas.microsoft.com/office/drawing/2014/main" id="{14E3A10F-3E04-4925-825F-51480E39E41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0" name="Group 69">
              <a:extLst>
                <a:ext uri="{FF2B5EF4-FFF2-40B4-BE49-F238E27FC236}">
                  <a16:creationId xmlns:a16="http://schemas.microsoft.com/office/drawing/2014/main" id="{F4C9203D-86AA-46A4-B48D-2A42F875F750}"/>
                </a:ext>
              </a:extLst>
            </p:cNvPr>
            <p:cNvGrpSpPr/>
            <p:nvPr/>
          </p:nvGrpSpPr>
          <p:grpSpPr>
            <a:xfrm>
              <a:off x="166789" y="6598734"/>
              <a:ext cx="1599857" cy="230072"/>
              <a:chOff x="166789" y="6598734"/>
              <a:chExt cx="1599857" cy="230072"/>
            </a:xfrm>
          </p:grpSpPr>
          <p:pic>
            <p:nvPicPr>
              <p:cNvPr id="71" name="Picture 70">
                <a:hlinkClick r:id="rId19"/>
                <a:extLst>
                  <a:ext uri="{FF2B5EF4-FFF2-40B4-BE49-F238E27FC236}">
                    <a16:creationId xmlns:a16="http://schemas.microsoft.com/office/drawing/2014/main" id="{08D62C2F-95B5-43E5-A3D4-FC8D1A55A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2" name="Picture 71">
                <a:hlinkClick r:id="rId20"/>
                <a:extLst>
                  <a:ext uri="{FF2B5EF4-FFF2-40B4-BE49-F238E27FC236}">
                    <a16:creationId xmlns:a16="http://schemas.microsoft.com/office/drawing/2014/main" id="{595CB28F-CF2F-4220-B210-E931BFB54FE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3" name="Picture 72">
                <a:hlinkClick r:id="rId21"/>
                <a:extLst>
                  <a:ext uri="{FF2B5EF4-FFF2-40B4-BE49-F238E27FC236}">
                    <a16:creationId xmlns:a16="http://schemas.microsoft.com/office/drawing/2014/main" id="{0A327CCE-EEEB-421C-A5C2-CF719383F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4" name="Picture 73">
                <a:hlinkClick r:id="rId22"/>
                <a:extLst>
                  <a:ext uri="{FF2B5EF4-FFF2-40B4-BE49-F238E27FC236}">
                    <a16:creationId xmlns:a16="http://schemas.microsoft.com/office/drawing/2014/main" id="{A93B04F5-8A8F-4681-A881-811A59BFC3C5}"/>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5" name="Picture 74">
                <a:hlinkClick r:id="rId23"/>
                <a:extLst>
                  <a:ext uri="{FF2B5EF4-FFF2-40B4-BE49-F238E27FC236}">
                    <a16:creationId xmlns:a16="http://schemas.microsoft.com/office/drawing/2014/main" id="{2DEF60FE-F282-45E0-8122-430B4AC57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 name="Rectangle: Rounded Corners 1">
            <a:extLst>
              <a:ext uri="{FF2B5EF4-FFF2-40B4-BE49-F238E27FC236}">
                <a16:creationId xmlns:a16="http://schemas.microsoft.com/office/drawing/2014/main" id="{8B2BF948-8D27-4844-B353-173E0828AE33}"/>
              </a:ext>
            </a:extLst>
          </p:cNvPr>
          <p:cNvSpPr/>
          <p:nvPr/>
        </p:nvSpPr>
        <p:spPr>
          <a:xfrm>
            <a:off x="3115832" y="2206171"/>
            <a:ext cx="6094380" cy="385534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161C951-C78F-4BBF-B01E-406E2F9EF5BF}"/>
              </a:ext>
            </a:extLst>
          </p:cNvPr>
          <p:cNvSpPr/>
          <p:nvPr/>
        </p:nvSpPr>
        <p:spPr>
          <a:xfrm>
            <a:off x="3497943" y="2398427"/>
            <a:ext cx="5399313" cy="809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5AC58FC-EC92-432B-85AA-E60AC3B43D86}"/>
              </a:ext>
            </a:extLst>
          </p:cNvPr>
          <p:cNvSpPr/>
          <p:nvPr/>
        </p:nvSpPr>
        <p:spPr>
          <a:xfrm>
            <a:off x="5251221" y="2352863"/>
            <a:ext cx="1912863" cy="527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G-Cash</a:t>
            </a:r>
          </a:p>
        </p:txBody>
      </p:sp>
      <p:sp>
        <p:nvSpPr>
          <p:cNvPr id="5" name="Rectangle: Rounded Corners 4">
            <a:extLst>
              <a:ext uri="{FF2B5EF4-FFF2-40B4-BE49-F238E27FC236}">
                <a16:creationId xmlns:a16="http://schemas.microsoft.com/office/drawing/2014/main" id="{39C5E92D-8688-4461-B10E-7FDC10C5C236}"/>
              </a:ext>
            </a:extLst>
          </p:cNvPr>
          <p:cNvSpPr/>
          <p:nvPr/>
        </p:nvSpPr>
        <p:spPr>
          <a:xfrm>
            <a:off x="3896336" y="2777137"/>
            <a:ext cx="4572582" cy="303165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87A76B-A097-4CD7-8A24-2104EAEF7E6D}"/>
              </a:ext>
            </a:extLst>
          </p:cNvPr>
          <p:cNvSpPr/>
          <p:nvPr/>
        </p:nvSpPr>
        <p:spPr>
          <a:xfrm>
            <a:off x="4485338" y="3622654"/>
            <a:ext cx="3366634" cy="4176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+639306856120</a:t>
            </a:r>
          </a:p>
        </p:txBody>
      </p:sp>
      <p:sp>
        <p:nvSpPr>
          <p:cNvPr id="49" name="Rectangle 48">
            <a:extLst>
              <a:ext uri="{FF2B5EF4-FFF2-40B4-BE49-F238E27FC236}">
                <a16:creationId xmlns:a16="http://schemas.microsoft.com/office/drawing/2014/main" id="{3C8362A3-6468-4056-8234-F5960603CF8C}"/>
              </a:ext>
            </a:extLst>
          </p:cNvPr>
          <p:cNvSpPr/>
          <p:nvPr/>
        </p:nvSpPr>
        <p:spPr>
          <a:xfrm>
            <a:off x="4543394" y="2962209"/>
            <a:ext cx="3366634" cy="41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Number To Log In G-Cash</a:t>
            </a:r>
          </a:p>
        </p:txBody>
      </p:sp>
      <p:sp>
        <p:nvSpPr>
          <p:cNvPr id="51" name="Rectangle: Rounded Corners 50">
            <a:hlinkClick r:id="rId24" action="ppaction://hlinksldjump"/>
            <a:extLst>
              <a:ext uri="{FF2B5EF4-FFF2-40B4-BE49-F238E27FC236}">
                <a16:creationId xmlns:a16="http://schemas.microsoft.com/office/drawing/2014/main" id="{D0751806-511F-4730-BA5F-F5BDEBEA39E0}"/>
              </a:ext>
            </a:extLst>
          </p:cNvPr>
          <p:cNvSpPr/>
          <p:nvPr/>
        </p:nvSpPr>
        <p:spPr>
          <a:xfrm>
            <a:off x="5473846" y="4590649"/>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Next</a:t>
            </a:r>
          </a:p>
        </p:txBody>
      </p:sp>
      <p:pic>
        <p:nvPicPr>
          <p:cNvPr id="45" name="Picture 44">
            <a:hlinkClick r:id="rId25" action="ppaction://hlinksldjump"/>
            <a:extLst>
              <a:ext uri="{FF2B5EF4-FFF2-40B4-BE49-F238E27FC236}">
                <a16:creationId xmlns:a16="http://schemas.microsoft.com/office/drawing/2014/main" id="{C89FF6E1-4DA0-4913-A4F5-82E50E24C5CA}"/>
              </a:ext>
            </a:extLst>
          </p:cNvPr>
          <p:cNvPicPr>
            <a:picLocks noChangeAspect="1"/>
          </p:cNvPicPr>
          <p:nvPr/>
        </p:nvPicPr>
        <p:blipFill rotWithShape="1">
          <a:blip r:embed="rId26">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8" name="Rectangle: Rounded Corners 47">
            <a:hlinkClick r:id="rId16" action="ppaction://hlinksldjump"/>
            <a:extLst>
              <a:ext uri="{FF2B5EF4-FFF2-40B4-BE49-F238E27FC236}">
                <a16:creationId xmlns:a16="http://schemas.microsoft.com/office/drawing/2014/main" id="{0760878A-97D9-4229-9FEB-62913A9523BF}"/>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081040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Payment Method GCASH</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4" name="Group 43">
            <a:extLst>
              <a:ext uri="{FF2B5EF4-FFF2-40B4-BE49-F238E27FC236}">
                <a16:creationId xmlns:a16="http://schemas.microsoft.com/office/drawing/2014/main" id="{19E2CB18-3369-4781-A258-0D23BE9DA259}"/>
              </a:ext>
            </a:extLst>
          </p:cNvPr>
          <p:cNvGrpSpPr/>
          <p:nvPr/>
        </p:nvGrpSpPr>
        <p:grpSpPr>
          <a:xfrm>
            <a:off x="0" y="-3175"/>
            <a:ext cx="12192000" cy="646176"/>
            <a:chOff x="0" y="-3175"/>
            <a:chExt cx="12192000" cy="646176"/>
          </a:xfrm>
        </p:grpSpPr>
        <p:sp>
          <p:nvSpPr>
            <p:cNvPr id="46" name="Rectangle: Rounded Corners 45">
              <a:extLst>
                <a:ext uri="{FF2B5EF4-FFF2-40B4-BE49-F238E27FC236}">
                  <a16:creationId xmlns:a16="http://schemas.microsoft.com/office/drawing/2014/main" id="{81FFFC31-7E67-4AF9-9A19-5FFB437197EB}"/>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hlinkClick r:id="rId11" action="ppaction://hlinksldjump"/>
              <a:extLst>
                <a:ext uri="{FF2B5EF4-FFF2-40B4-BE49-F238E27FC236}">
                  <a16:creationId xmlns:a16="http://schemas.microsoft.com/office/drawing/2014/main" id="{5743DEA3-43FA-4B6D-ABEC-1F43CDF81C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0" name="Picture 49">
              <a:hlinkClick r:id="rId13" action="ppaction://hlinksldjump"/>
              <a:extLst>
                <a:ext uri="{FF2B5EF4-FFF2-40B4-BE49-F238E27FC236}">
                  <a16:creationId xmlns:a16="http://schemas.microsoft.com/office/drawing/2014/main" id="{C9C90E69-B6AB-41FF-BF91-2F7753F69CB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15" action="ppaction://hlinksldjump"/>
              <a:extLst>
                <a:ext uri="{FF2B5EF4-FFF2-40B4-BE49-F238E27FC236}">
                  <a16:creationId xmlns:a16="http://schemas.microsoft.com/office/drawing/2014/main" id="{FDA139C7-8C58-41D4-8AA7-D1EE0D1F211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1" name="Rectangle: Rounded Corners 60">
              <a:extLst>
                <a:ext uri="{FF2B5EF4-FFF2-40B4-BE49-F238E27FC236}">
                  <a16:creationId xmlns:a16="http://schemas.microsoft.com/office/drawing/2014/main" id="{16B9E19D-390F-4CF8-AF02-112F187B131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9" name="Rectangle: Rounded Corners 68">
              <a:hlinkClick r:id="rId17" action="ppaction://hlinksldjump"/>
              <a:extLst>
                <a:ext uri="{FF2B5EF4-FFF2-40B4-BE49-F238E27FC236}">
                  <a16:creationId xmlns:a16="http://schemas.microsoft.com/office/drawing/2014/main" id="{79380934-C9B7-4F82-AA09-D5BA3F7A05DF}"/>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D599FB4A-2972-49AD-A866-51B4DC76F5D1}"/>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388ADBF7-EE3D-4FC9-BBD7-31E59CC00CC9}"/>
                </a:ext>
              </a:extLst>
            </p:cNvPr>
            <p:cNvGrpSpPr/>
            <p:nvPr/>
          </p:nvGrpSpPr>
          <p:grpSpPr>
            <a:xfrm>
              <a:off x="0" y="6524170"/>
              <a:ext cx="12192000" cy="348343"/>
              <a:chOff x="0" y="6524170"/>
              <a:chExt cx="12192000" cy="348343"/>
            </a:xfrm>
          </p:grpSpPr>
          <p:sp>
            <p:nvSpPr>
              <p:cNvPr id="78" name="Rectangle: Rounded Corners 77">
                <a:extLst>
                  <a:ext uri="{FF2B5EF4-FFF2-40B4-BE49-F238E27FC236}">
                    <a16:creationId xmlns:a16="http://schemas.microsoft.com/office/drawing/2014/main" id="{D41C4EBA-6101-48CE-85BE-B90A5F0ABEFB}"/>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FA79E42-E5C9-47E3-84FA-F0641FD7260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CA1BC5ED-057E-4C5C-AC63-EF20FC7BCE1D}"/>
                </a:ext>
              </a:extLst>
            </p:cNvPr>
            <p:cNvGrpSpPr/>
            <p:nvPr/>
          </p:nvGrpSpPr>
          <p:grpSpPr>
            <a:xfrm>
              <a:off x="9719746" y="6600793"/>
              <a:ext cx="2011656" cy="256480"/>
              <a:chOff x="9719746" y="6600793"/>
              <a:chExt cx="2011656" cy="256480"/>
            </a:xfrm>
          </p:grpSpPr>
          <p:sp>
            <p:nvSpPr>
              <p:cNvPr id="76" name="Rectangle: Rounded Corners 75">
                <a:hlinkClick r:id="rId18" action="ppaction://hlinksldjump"/>
                <a:extLst>
                  <a:ext uri="{FF2B5EF4-FFF2-40B4-BE49-F238E27FC236}">
                    <a16:creationId xmlns:a16="http://schemas.microsoft.com/office/drawing/2014/main" id="{12D292FF-6134-44AA-AD1D-7389BAABEDB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7" name="Rectangle: Rounded Corners 76">
                <a:hlinkClick r:id="rId19" action="ppaction://hlinksldjump"/>
                <a:extLst>
                  <a:ext uri="{FF2B5EF4-FFF2-40B4-BE49-F238E27FC236}">
                    <a16:creationId xmlns:a16="http://schemas.microsoft.com/office/drawing/2014/main" id="{14E3A10F-3E04-4925-825F-51480E39E41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0" name="Group 69">
              <a:extLst>
                <a:ext uri="{FF2B5EF4-FFF2-40B4-BE49-F238E27FC236}">
                  <a16:creationId xmlns:a16="http://schemas.microsoft.com/office/drawing/2014/main" id="{F4C9203D-86AA-46A4-B48D-2A42F875F750}"/>
                </a:ext>
              </a:extLst>
            </p:cNvPr>
            <p:cNvGrpSpPr/>
            <p:nvPr/>
          </p:nvGrpSpPr>
          <p:grpSpPr>
            <a:xfrm>
              <a:off x="166789" y="6598734"/>
              <a:ext cx="1599857" cy="230072"/>
              <a:chOff x="166789" y="6598734"/>
              <a:chExt cx="1599857" cy="230072"/>
            </a:xfrm>
          </p:grpSpPr>
          <p:pic>
            <p:nvPicPr>
              <p:cNvPr id="71" name="Picture 70">
                <a:hlinkClick r:id="rId20"/>
                <a:extLst>
                  <a:ext uri="{FF2B5EF4-FFF2-40B4-BE49-F238E27FC236}">
                    <a16:creationId xmlns:a16="http://schemas.microsoft.com/office/drawing/2014/main" id="{08D62C2F-95B5-43E5-A3D4-FC8D1A55A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2" name="Picture 71">
                <a:hlinkClick r:id="rId21"/>
                <a:extLst>
                  <a:ext uri="{FF2B5EF4-FFF2-40B4-BE49-F238E27FC236}">
                    <a16:creationId xmlns:a16="http://schemas.microsoft.com/office/drawing/2014/main" id="{595CB28F-CF2F-4220-B210-E931BFB54FE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3" name="Picture 72">
                <a:hlinkClick r:id="rId22"/>
                <a:extLst>
                  <a:ext uri="{FF2B5EF4-FFF2-40B4-BE49-F238E27FC236}">
                    <a16:creationId xmlns:a16="http://schemas.microsoft.com/office/drawing/2014/main" id="{0A327CCE-EEEB-421C-A5C2-CF719383F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4" name="Picture 73">
                <a:hlinkClick r:id="rId23"/>
                <a:extLst>
                  <a:ext uri="{FF2B5EF4-FFF2-40B4-BE49-F238E27FC236}">
                    <a16:creationId xmlns:a16="http://schemas.microsoft.com/office/drawing/2014/main" id="{A93B04F5-8A8F-4681-A881-811A59BFC3C5}"/>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5" name="Picture 74">
                <a:hlinkClick r:id="rId24"/>
                <a:extLst>
                  <a:ext uri="{FF2B5EF4-FFF2-40B4-BE49-F238E27FC236}">
                    <a16:creationId xmlns:a16="http://schemas.microsoft.com/office/drawing/2014/main" id="{2DEF60FE-F282-45E0-8122-430B4AC57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 name="Rectangle: Rounded Corners 1">
            <a:extLst>
              <a:ext uri="{FF2B5EF4-FFF2-40B4-BE49-F238E27FC236}">
                <a16:creationId xmlns:a16="http://schemas.microsoft.com/office/drawing/2014/main" id="{8B2BF948-8D27-4844-B353-173E0828AE33}"/>
              </a:ext>
            </a:extLst>
          </p:cNvPr>
          <p:cNvSpPr/>
          <p:nvPr/>
        </p:nvSpPr>
        <p:spPr>
          <a:xfrm>
            <a:off x="3115832" y="2206171"/>
            <a:ext cx="6094380" cy="385534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161C951-C78F-4BBF-B01E-406E2F9EF5BF}"/>
              </a:ext>
            </a:extLst>
          </p:cNvPr>
          <p:cNvSpPr/>
          <p:nvPr/>
        </p:nvSpPr>
        <p:spPr>
          <a:xfrm>
            <a:off x="3497943" y="2398427"/>
            <a:ext cx="5399313" cy="809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5AC58FC-EC92-432B-85AA-E60AC3B43D86}"/>
              </a:ext>
            </a:extLst>
          </p:cNvPr>
          <p:cNvSpPr/>
          <p:nvPr/>
        </p:nvSpPr>
        <p:spPr>
          <a:xfrm>
            <a:off x="5251221" y="2352863"/>
            <a:ext cx="1912863" cy="527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G-Cash</a:t>
            </a:r>
          </a:p>
        </p:txBody>
      </p:sp>
      <p:sp>
        <p:nvSpPr>
          <p:cNvPr id="5" name="Rectangle: Rounded Corners 4">
            <a:extLst>
              <a:ext uri="{FF2B5EF4-FFF2-40B4-BE49-F238E27FC236}">
                <a16:creationId xmlns:a16="http://schemas.microsoft.com/office/drawing/2014/main" id="{39C5E92D-8688-4461-B10E-7FDC10C5C236}"/>
              </a:ext>
            </a:extLst>
          </p:cNvPr>
          <p:cNvSpPr/>
          <p:nvPr/>
        </p:nvSpPr>
        <p:spPr>
          <a:xfrm>
            <a:off x="3896336" y="2777137"/>
            <a:ext cx="4572582" cy="303165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87A76B-A097-4CD7-8A24-2104EAEF7E6D}"/>
              </a:ext>
            </a:extLst>
          </p:cNvPr>
          <p:cNvSpPr/>
          <p:nvPr/>
        </p:nvSpPr>
        <p:spPr>
          <a:xfrm>
            <a:off x="4485338" y="3622654"/>
            <a:ext cx="3366634" cy="4176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 - - - </a:t>
            </a:r>
          </a:p>
        </p:txBody>
      </p:sp>
      <p:sp>
        <p:nvSpPr>
          <p:cNvPr id="49" name="Rectangle 48">
            <a:extLst>
              <a:ext uri="{FF2B5EF4-FFF2-40B4-BE49-F238E27FC236}">
                <a16:creationId xmlns:a16="http://schemas.microsoft.com/office/drawing/2014/main" id="{3C8362A3-6468-4056-8234-F5960603CF8C}"/>
              </a:ext>
            </a:extLst>
          </p:cNvPr>
          <p:cNvSpPr/>
          <p:nvPr/>
        </p:nvSpPr>
        <p:spPr>
          <a:xfrm>
            <a:off x="4543394" y="3034779"/>
            <a:ext cx="3366634" cy="41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authentication code we sent to +639306856120</a:t>
            </a:r>
          </a:p>
          <a:p>
            <a:pPr algn="ctr"/>
            <a:endParaRPr lang="en-US" dirty="0">
              <a:solidFill>
                <a:schemeClr val="tx1"/>
              </a:solidFill>
            </a:endParaRPr>
          </a:p>
        </p:txBody>
      </p:sp>
      <p:sp>
        <p:nvSpPr>
          <p:cNvPr id="51" name="Rectangle: Rounded Corners 50">
            <a:hlinkClick r:id="rId25" action="ppaction://hlinksldjump"/>
            <a:extLst>
              <a:ext uri="{FF2B5EF4-FFF2-40B4-BE49-F238E27FC236}">
                <a16:creationId xmlns:a16="http://schemas.microsoft.com/office/drawing/2014/main" id="{D0751806-511F-4730-BA5F-F5BDEBEA39E0}"/>
              </a:ext>
            </a:extLst>
          </p:cNvPr>
          <p:cNvSpPr/>
          <p:nvPr/>
        </p:nvSpPr>
        <p:spPr>
          <a:xfrm>
            <a:off x="5473846" y="4590649"/>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Done</a:t>
            </a:r>
          </a:p>
        </p:txBody>
      </p:sp>
      <p:sp>
        <p:nvSpPr>
          <p:cNvPr id="45" name="Rectangle 44">
            <a:extLst>
              <a:ext uri="{FF2B5EF4-FFF2-40B4-BE49-F238E27FC236}">
                <a16:creationId xmlns:a16="http://schemas.microsoft.com/office/drawing/2014/main" id="{7190913C-FE4D-4E9D-A962-7372773FCB89}"/>
              </a:ext>
            </a:extLst>
          </p:cNvPr>
          <p:cNvSpPr/>
          <p:nvPr/>
        </p:nvSpPr>
        <p:spPr>
          <a:xfrm>
            <a:off x="4412682" y="5480937"/>
            <a:ext cx="3366634" cy="41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Didn’t get code? </a:t>
            </a:r>
            <a:r>
              <a:rPr lang="en-US" i="1" u="sng" dirty="0">
                <a:solidFill>
                  <a:srgbClr val="00B0F0"/>
                </a:solidFill>
                <a:hlinkClick r:id="rId8" action="ppaction://hlinksldjump"/>
              </a:rPr>
              <a:t>Resend</a:t>
            </a:r>
            <a:endParaRPr lang="en-US" i="1" u="sng" dirty="0">
              <a:solidFill>
                <a:srgbClr val="00B0F0"/>
              </a:solidFill>
            </a:endParaRPr>
          </a:p>
        </p:txBody>
      </p:sp>
      <p:pic>
        <p:nvPicPr>
          <p:cNvPr id="48" name="Picture 47">
            <a:hlinkClick r:id="rId26" action="ppaction://hlinksldjump"/>
            <a:extLst>
              <a:ext uri="{FF2B5EF4-FFF2-40B4-BE49-F238E27FC236}">
                <a16:creationId xmlns:a16="http://schemas.microsoft.com/office/drawing/2014/main" id="{779DA13C-90BE-4654-B37A-3799B5011592}"/>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3" name="Rectangle: Rounded Corners 52">
            <a:hlinkClick r:id="rId17" action="ppaction://hlinksldjump"/>
            <a:extLst>
              <a:ext uri="{FF2B5EF4-FFF2-40B4-BE49-F238E27FC236}">
                <a16:creationId xmlns:a16="http://schemas.microsoft.com/office/drawing/2014/main" id="{569A1DFE-141C-4133-AF86-078E504A6B4E}"/>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7967269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Payment Method GCASH</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4" name="Group 43">
            <a:extLst>
              <a:ext uri="{FF2B5EF4-FFF2-40B4-BE49-F238E27FC236}">
                <a16:creationId xmlns:a16="http://schemas.microsoft.com/office/drawing/2014/main" id="{19E2CB18-3369-4781-A258-0D23BE9DA259}"/>
              </a:ext>
            </a:extLst>
          </p:cNvPr>
          <p:cNvGrpSpPr/>
          <p:nvPr/>
        </p:nvGrpSpPr>
        <p:grpSpPr>
          <a:xfrm>
            <a:off x="0" y="-3175"/>
            <a:ext cx="12192000" cy="646176"/>
            <a:chOff x="0" y="-3175"/>
            <a:chExt cx="12192000" cy="646176"/>
          </a:xfrm>
        </p:grpSpPr>
        <p:sp>
          <p:nvSpPr>
            <p:cNvPr id="46" name="Rectangle: Rounded Corners 45">
              <a:extLst>
                <a:ext uri="{FF2B5EF4-FFF2-40B4-BE49-F238E27FC236}">
                  <a16:creationId xmlns:a16="http://schemas.microsoft.com/office/drawing/2014/main" id="{81FFFC31-7E67-4AF9-9A19-5FFB437197EB}"/>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hlinkClick r:id="rId11" action="ppaction://hlinksldjump"/>
              <a:extLst>
                <a:ext uri="{FF2B5EF4-FFF2-40B4-BE49-F238E27FC236}">
                  <a16:creationId xmlns:a16="http://schemas.microsoft.com/office/drawing/2014/main" id="{5743DEA3-43FA-4B6D-ABEC-1F43CDF81C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0" name="Picture 49">
              <a:hlinkClick r:id="rId13" action="ppaction://hlinksldjump"/>
              <a:extLst>
                <a:ext uri="{FF2B5EF4-FFF2-40B4-BE49-F238E27FC236}">
                  <a16:creationId xmlns:a16="http://schemas.microsoft.com/office/drawing/2014/main" id="{C9C90E69-B6AB-41FF-BF91-2F7753F69CB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15" action="ppaction://hlinksldjump"/>
              <a:extLst>
                <a:ext uri="{FF2B5EF4-FFF2-40B4-BE49-F238E27FC236}">
                  <a16:creationId xmlns:a16="http://schemas.microsoft.com/office/drawing/2014/main" id="{FDA139C7-8C58-41D4-8AA7-D1EE0D1F211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1" name="Rectangle: Rounded Corners 60">
              <a:extLst>
                <a:ext uri="{FF2B5EF4-FFF2-40B4-BE49-F238E27FC236}">
                  <a16:creationId xmlns:a16="http://schemas.microsoft.com/office/drawing/2014/main" id="{16B9E19D-390F-4CF8-AF02-112F187B131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9" name="Rectangle: Rounded Corners 68">
              <a:hlinkClick r:id="rId17" action="ppaction://hlinksldjump"/>
              <a:extLst>
                <a:ext uri="{FF2B5EF4-FFF2-40B4-BE49-F238E27FC236}">
                  <a16:creationId xmlns:a16="http://schemas.microsoft.com/office/drawing/2014/main" id="{79380934-C9B7-4F82-AA09-D5BA3F7A05DF}"/>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D599FB4A-2972-49AD-A866-51B4DC76F5D1}"/>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388ADBF7-EE3D-4FC9-BBD7-31E59CC00CC9}"/>
                </a:ext>
              </a:extLst>
            </p:cNvPr>
            <p:cNvGrpSpPr/>
            <p:nvPr/>
          </p:nvGrpSpPr>
          <p:grpSpPr>
            <a:xfrm>
              <a:off x="0" y="6524170"/>
              <a:ext cx="12192000" cy="348343"/>
              <a:chOff x="0" y="6524170"/>
              <a:chExt cx="12192000" cy="348343"/>
            </a:xfrm>
          </p:grpSpPr>
          <p:sp>
            <p:nvSpPr>
              <p:cNvPr id="78" name="Rectangle: Rounded Corners 77">
                <a:extLst>
                  <a:ext uri="{FF2B5EF4-FFF2-40B4-BE49-F238E27FC236}">
                    <a16:creationId xmlns:a16="http://schemas.microsoft.com/office/drawing/2014/main" id="{D41C4EBA-6101-48CE-85BE-B90A5F0ABEFB}"/>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FA79E42-E5C9-47E3-84FA-F0641FD7260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CA1BC5ED-057E-4C5C-AC63-EF20FC7BCE1D}"/>
                </a:ext>
              </a:extLst>
            </p:cNvPr>
            <p:cNvGrpSpPr/>
            <p:nvPr/>
          </p:nvGrpSpPr>
          <p:grpSpPr>
            <a:xfrm>
              <a:off x="9719746" y="6600793"/>
              <a:ext cx="2011656" cy="256480"/>
              <a:chOff x="9719746" y="6600793"/>
              <a:chExt cx="2011656" cy="256480"/>
            </a:xfrm>
          </p:grpSpPr>
          <p:sp>
            <p:nvSpPr>
              <p:cNvPr id="76" name="Rectangle: Rounded Corners 75">
                <a:hlinkClick r:id="rId18" action="ppaction://hlinksldjump"/>
                <a:extLst>
                  <a:ext uri="{FF2B5EF4-FFF2-40B4-BE49-F238E27FC236}">
                    <a16:creationId xmlns:a16="http://schemas.microsoft.com/office/drawing/2014/main" id="{12D292FF-6134-44AA-AD1D-7389BAABEDB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7" name="Rectangle: Rounded Corners 76">
                <a:hlinkClick r:id="rId19" action="ppaction://hlinksldjump"/>
                <a:extLst>
                  <a:ext uri="{FF2B5EF4-FFF2-40B4-BE49-F238E27FC236}">
                    <a16:creationId xmlns:a16="http://schemas.microsoft.com/office/drawing/2014/main" id="{14E3A10F-3E04-4925-825F-51480E39E41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0" name="Group 69">
              <a:extLst>
                <a:ext uri="{FF2B5EF4-FFF2-40B4-BE49-F238E27FC236}">
                  <a16:creationId xmlns:a16="http://schemas.microsoft.com/office/drawing/2014/main" id="{F4C9203D-86AA-46A4-B48D-2A42F875F750}"/>
                </a:ext>
              </a:extLst>
            </p:cNvPr>
            <p:cNvGrpSpPr/>
            <p:nvPr/>
          </p:nvGrpSpPr>
          <p:grpSpPr>
            <a:xfrm>
              <a:off x="166789" y="6598734"/>
              <a:ext cx="1599857" cy="230072"/>
              <a:chOff x="166789" y="6598734"/>
              <a:chExt cx="1599857" cy="230072"/>
            </a:xfrm>
          </p:grpSpPr>
          <p:pic>
            <p:nvPicPr>
              <p:cNvPr id="71" name="Picture 70">
                <a:hlinkClick r:id="rId20"/>
                <a:extLst>
                  <a:ext uri="{FF2B5EF4-FFF2-40B4-BE49-F238E27FC236}">
                    <a16:creationId xmlns:a16="http://schemas.microsoft.com/office/drawing/2014/main" id="{08D62C2F-95B5-43E5-A3D4-FC8D1A55A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2" name="Picture 71">
                <a:hlinkClick r:id="rId21"/>
                <a:extLst>
                  <a:ext uri="{FF2B5EF4-FFF2-40B4-BE49-F238E27FC236}">
                    <a16:creationId xmlns:a16="http://schemas.microsoft.com/office/drawing/2014/main" id="{595CB28F-CF2F-4220-B210-E931BFB54FE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3" name="Picture 72">
                <a:hlinkClick r:id="rId22"/>
                <a:extLst>
                  <a:ext uri="{FF2B5EF4-FFF2-40B4-BE49-F238E27FC236}">
                    <a16:creationId xmlns:a16="http://schemas.microsoft.com/office/drawing/2014/main" id="{0A327CCE-EEEB-421C-A5C2-CF719383F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4" name="Picture 73">
                <a:hlinkClick r:id="rId23"/>
                <a:extLst>
                  <a:ext uri="{FF2B5EF4-FFF2-40B4-BE49-F238E27FC236}">
                    <a16:creationId xmlns:a16="http://schemas.microsoft.com/office/drawing/2014/main" id="{A93B04F5-8A8F-4681-A881-811A59BFC3C5}"/>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5" name="Picture 74">
                <a:hlinkClick r:id="rId24"/>
                <a:extLst>
                  <a:ext uri="{FF2B5EF4-FFF2-40B4-BE49-F238E27FC236}">
                    <a16:creationId xmlns:a16="http://schemas.microsoft.com/office/drawing/2014/main" id="{2DEF60FE-F282-45E0-8122-430B4AC57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 name="Rectangle: Rounded Corners 1">
            <a:extLst>
              <a:ext uri="{FF2B5EF4-FFF2-40B4-BE49-F238E27FC236}">
                <a16:creationId xmlns:a16="http://schemas.microsoft.com/office/drawing/2014/main" id="{8B2BF948-8D27-4844-B353-173E0828AE33}"/>
              </a:ext>
            </a:extLst>
          </p:cNvPr>
          <p:cNvSpPr/>
          <p:nvPr/>
        </p:nvSpPr>
        <p:spPr>
          <a:xfrm>
            <a:off x="3115832" y="2206171"/>
            <a:ext cx="6094380" cy="385534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161C951-C78F-4BBF-B01E-406E2F9EF5BF}"/>
              </a:ext>
            </a:extLst>
          </p:cNvPr>
          <p:cNvSpPr/>
          <p:nvPr/>
        </p:nvSpPr>
        <p:spPr>
          <a:xfrm>
            <a:off x="3497943" y="2398427"/>
            <a:ext cx="5399313" cy="809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5AC58FC-EC92-432B-85AA-E60AC3B43D86}"/>
              </a:ext>
            </a:extLst>
          </p:cNvPr>
          <p:cNvSpPr/>
          <p:nvPr/>
        </p:nvSpPr>
        <p:spPr>
          <a:xfrm>
            <a:off x="5251221" y="2352863"/>
            <a:ext cx="1912863" cy="527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G-Cash</a:t>
            </a:r>
          </a:p>
        </p:txBody>
      </p:sp>
      <p:sp>
        <p:nvSpPr>
          <p:cNvPr id="5" name="Rectangle: Rounded Corners 4">
            <a:extLst>
              <a:ext uri="{FF2B5EF4-FFF2-40B4-BE49-F238E27FC236}">
                <a16:creationId xmlns:a16="http://schemas.microsoft.com/office/drawing/2014/main" id="{39C5E92D-8688-4461-B10E-7FDC10C5C236}"/>
              </a:ext>
            </a:extLst>
          </p:cNvPr>
          <p:cNvSpPr/>
          <p:nvPr/>
        </p:nvSpPr>
        <p:spPr>
          <a:xfrm>
            <a:off x="3896336" y="2777137"/>
            <a:ext cx="4572582" cy="303165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87A76B-A097-4CD7-8A24-2104EAEF7E6D}"/>
              </a:ext>
            </a:extLst>
          </p:cNvPr>
          <p:cNvSpPr/>
          <p:nvPr/>
        </p:nvSpPr>
        <p:spPr>
          <a:xfrm>
            <a:off x="4485338" y="3622654"/>
            <a:ext cx="3366634" cy="4176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 - </a:t>
            </a:r>
          </a:p>
        </p:txBody>
      </p:sp>
      <p:sp>
        <p:nvSpPr>
          <p:cNvPr id="49" name="Rectangle 48">
            <a:extLst>
              <a:ext uri="{FF2B5EF4-FFF2-40B4-BE49-F238E27FC236}">
                <a16:creationId xmlns:a16="http://schemas.microsoft.com/office/drawing/2014/main" id="{3C8362A3-6468-4056-8234-F5960603CF8C}"/>
              </a:ext>
            </a:extLst>
          </p:cNvPr>
          <p:cNvSpPr/>
          <p:nvPr/>
        </p:nvSpPr>
        <p:spPr>
          <a:xfrm>
            <a:off x="4543394" y="3034779"/>
            <a:ext cx="3366634" cy="41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4 Digit G-Cash PIN</a:t>
            </a:r>
          </a:p>
        </p:txBody>
      </p:sp>
      <p:sp>
        <p:nvSpPr>
          <p:cNvPr id="51" name="Rectangle: Rounded Corners 50">
            <a:hlinkClick r:id="rId25" action="ppaction://hlinksldjump"/>
            <a:extLst>
              <a:ext uri="{FF2B5EF4-FFF2-40B4-BE49-F238E27FC236}">
                <a16:creationId xmlns:a16="http://schemas.microsoft.com/office/drawing/2014/main" id="{D0751806-511F-4730-BA5F-F5BDEBEA39E0}"/>
              </a:ext>
            </a:extLst>
          </p:cNvPr>
          <p:cNvSpPr/>
          <p:nvPr/>
        </p:nvSpPr>
        <p:spPr>
          <a:xfrm>
            <a:off x="5473846" y="4590649"/>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Done</a:t>
            </a:r>
          </a:p>
        </p:txBody>
      </p:sp>
      <p:pic>
        <p:nvPicPr>
          <p:cNvPr id="45" name="Picture 44">
            <a:hlinkClick r:id="rId26" action="ppaction://hlinksldjump"/>
            <a:extLst>
              <a:ext uri="{FF2B5EF4-FFF2-40B4-BE49-F238E27FC236}">
                <a16:creationId xmlns:a16="http://schemas.microsoft.com/office/drawing/2014/main" id="{B67A16ED-D274-43DE-B985-6341482209B2}"/>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8" name="Rectangle: Rounded Corners 47">
            <a:hlinkClick r:id="rId17" action="ppaction://hlinksldjump"/>
            <a:extLst>
              <a:ext uri="{FF2B5EF4-FFF2-40B4-BE49-F238E27FC236}">
                <a16:creationId xmlns:a16="http://schemas.microsoft.com/office/drawing/2014/main" id="{EEC949AB-F457-4FE9-9E8A-31F26AEAAF50}"/>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2822067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Payment Method GCASH</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4" name="Group 43">
            <a:extLst>
              <a:ext uri="{FF2B5EF4-FFF2-40B4-BE49-F238E27FC236}">
                <a16:creationId xmlns:a16="http://schemas.microsoft.com/office/drawing/2014/main" id="{19E2CB18-3369-4781-A258-0D23BE9DA259}"/>
              </a:ext>
            </a:extLst>
          </p:cNvPr>
          <p:cNvGrpSpPr/>
          <p:nvPr/>
        </p:nvGrpSpPr>
        <p:grpSpPr>
          <a:xfrm>
            <a:off x="0" y="-3175"/>
            <a:ext cx="12192000" cy="646176"/>
            <a:chOff x="0" y="-3175"/>
            <a:chExt cx="12192000" cy="646176"/>
          </a:xfrm>
        </p:grpSpPr>
        <p:sp>
          <p:nvSpPr>
            <p:cNvPr id="46" name="Rectangle: Rounded Corners 45">
              <a:extLst>
                <a:ext uri="{FF2B5EF4-FFF2-40B4-BE49-F238E27FC236}">
                  <a16:creationId xmlns:a16="http://schemas.microsoft.com/office/drawing/2014/main" id="{81FFFC31-7E67-4AF9-9A19-5FFB437197EB}"/>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hlinkClick r:id="rId11" action="ppaction://hlinksldjump"/>
              <a:extLst>
                <a:ext uri="{FF2B5EF4-FFF2-40B4-BE49-F238E27FC236}">
                  <a16:creationId xmlns:a16="http://schemas.microsoft.com/office/drawing/2014/main" id="{5743DEA3-43FA-4B6D-ABEC-1F43CDF81C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0" name="Picture 49">
              <a:hlinkClick r:id="rId13" action="ppaction://hlinksldjump"/>
              <a:extLst>
                <a:ext uri="{FF2B5EF4-FFF2-40B4-BE49-F238E27FC236}">
                  <a16:creationId xmlns:a16="http://schemas.microsoft.com/office/drawing/2014/main" id="{C9C90E69-B6AB-41FF-BF91-2F7753F69CB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15" action="ppaction://hlinksldjump"/>
              <a:extLst>
                <a:ext uri="{FF2B5EF4-FFF2-40B4-BE49-F238E27FC236}">
                  <a16:creationId xmlns:a16="http://schemas.microsoft.com/office/drawing/2014/main" id="{FDA139C7-8C58-41D4-8AA7-D1EE0D1F211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1" name="Rectangle: Rounded Corners 60">
              <a:extLst>
                <a:ext uri="{FF2B5EF4-FFF2-40B4-BE49-F238E27FC236}">
                  <a16:creationId xmlns:a16="http://schemas.microsoft.com/office/drawing/2014/main" id="{16B9E19D-390F-4CF8-AF02-112F187B131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9" name="Rectangle: Rounded Corners 68">
              <a:hlinkClick r:id="rId17" action="ppaction://hlinksldjump"/>
              <a:extLst>
                <a:ext uri="{FF2B5EF4-FFF2-40B4-BE49-F238E27FC236}">
                  <a16:creationId xmlns:a16="http://schemas.microsoft.com/office/drawing/2014/main" id="{79380934-C9B7-4F82-AA09-D5BA3F7A05DF}"/>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D599FB4A-2972-49AD-A866-51B4DC76F5D1}"/>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388ADBF7-EE3D-4FC9-BBD7-31E59CC00CC9}"/>
                </a:ext>
              </a:extLst>
            </p:cNvPr>
            <p:cNvGrpSpPr/>
            <p:nvPr/>
          </p:nvGrpSpPr>
          <p:grpSpPr>
            <a:xfrm>
              <a:off x="0" y="6524170"/>
              <a:ext cx="12192000" cy="348343"/>
              <a:chOff x="0" y="6524170"/>
              <a:chExt cx="12192000" cy="348343"/>
            </a:xfrm>
          </p:grpSpPr>
          <p:sp>
            <p:nvSpPr>
              <p:cNvPr id="78" name="Rectangle: Rounded Corners 77">
                <a:extLst>
                  <a:ext uri="{FF2B5EF4-FFF2-40B4-BE49-F238E27FC236}">
                    <a16:creationId xmlns:a16="http://schemas.microsoft.com/office/drawing/2014/main" id="{D41C4EBA-6101-48CE-85BE-B90A5F0ABEFB}"/>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FA79E42-E5C9-47E3-84FA-F0641FD7260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CA1BC5ED-057E-4C5C-AC63-EF20FC7BCE1D}"/>
                </a:ext>
              </a:extLst>
            </p:cNvPr>
            <p:cNvGrpSpPr/>
            <p:nvPr/>
          </p:nvGrpSpPr>
          <p:grpSpPr>
            <a:xfrm>
              <a:off x="9719746" y="6600793"/>
              <a:ext cx="2011656" cy="256480"/>
              <a:chOff x="9719746" y="6600793"/>
              <a:chExt cx="2011656" cy="256480"/>
            </a:xfrm>
          </p:grpSpPr>
          <p:sp>
            <p:nvSpPr>
              <p:cNvPr id="76" name="Rectangle: Rounded Corners 75">
                <a:hlinkClick r:id="rId18" action="ppaction://hlinksldjump"/>
                <a:extLst>
                  <a:ext uri="{FF2B5EF4-FFF2-40B4-BE49-F238E27FC236}">
                    <a16:creationId xmlns:a16="http://schemas.microsoft.com/office/drawing/2014/main" id="{12D292FF-6134-44AA-AD1D-7389BAABEDB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7" name="Rectangle: Rounded Corners 76">
                <a:hlinkClick r:id="rId19" action="ppaction://hlinksldjump"/>
                <a:extLst>
                  <a:ext uri="{FF2B5EF4-FFF2-40B4-BE49-F238E27FC236}">
                    <a16:creationId xmlns:a16="http://schemas.microsoft.com/office/drawing/2014/main" id="{14E3A10F-3E04-4925-825F-51480E39E41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0" name="Group 69">
              <a:extLst>
                <a:ext uri="{FF2B5EF4-FFF2-40B4-BE49-F238E27FC236}">
                  <a16:creationId xmlns:a16="http://schemas.microsoft.com/office/drawing/2014/main" id="{F4C9203D-86AA-46A4-B48D-2A42F875F750}"/>
                </a:ext>
              </a:extLst>
            </p:cNvPr>
            <p:cNvGrpSpPr/>
            <p:nvPr/>
          </p:nvGrpSpPr>
          <p:grpSpPr>
            <a:xfrm>
              <a:off x="166789" y="6598734"/>
              <a:ext cx="1599857" cy="230072"/>
              <a:chOff x="166789" y="6598734"/>
              <a:chExt cx="1599857" cy="230072"/>
            </a:xfrm>
          </p:grpSpPr>
          <p:pic>
            <p:nvPicPr>
              <p:cNvPr id="71" name="Picture 70">
                <a:hlinkClick r:id="rId20"/>
                <a:extLst>
                  <a:ext uri="{FF2B5EF4-FFF2-40B4-BE49-F238E27FC236}">
                    <a16:creationId xmlns:a16="http://schemas.microsoft.com/office/drawing/2014/main" id="{08D62C2F-95B5-43E5-A3D4-FC8D1A55A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2" name="Picture 71">
                <a:hlinkClick r:id="rId21"/>
                <a:extLst>
                  <a:ext uri="{FF2B5EF4-FFF2-40B4-BE49-F238E27FC236}">
                    <a16:creationId xmlns:a16="http://schemas.microsoft.com/office/drawing/2014/main" id="{595CB28F-CF2F-4220-B210-E931BFB54FE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3" name="Picture 72">
                <a:hlinkClick r:id="rId22"/>
                <a:extLst>
                  <a:ext uri="{FF2B5EF4-FFF2-40B4-BE49-F238E27FC236}">
                    <a16:creationId xmlns:a16="http://schemas.microsoft.com/office/drawing/2014/main" id="{0A327CCE-EEEB-421C-A5C2-CF719383F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4" name="Picture 73">
                <a:hlinkClick r:id="rId23"/>
                <a:extLst>
                  <a:ext uri="{FF2B5EF4-FFF2-40B4-BE49-F238E27FC236}">
                    <a16:creationId xmlns:a16="http://schemas.microsoft.com/office/drawing/2014/main" id="{A93B04F5-8A8F-4681-A881-811A59BFC3C5}"/>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5" name="Picture 74">
                <a:hlinkClick r:id="rId24"/>
                <a:extLst>
                  <a:ext uri="{FF2B5EF4-FFF2-40B4-BE49-F238E27FC236}">
                    <a16:creationId xmlns:a16="http://schemas.microsoft.com/office/drawing/2014/main" id="{2DEF60FE-F282-45E0-8122-430B4AC57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 name="Rectangle: Rounded Corners 1">
            <a:extLst>
              <a:ext uri="{FF2B5EF4-FFF2-40B4-BE49-F238E27FC236}">
                <a16:creationId xmlns:a16="http://schemas.microsoft.com/office/drawing/2014/main" id="{8B2BF948-8D27-4844-B353-173E0828AE33}"/>
              </a:ext>
            </a:extLst>
          </p:cNvPr>
          <p:cNvSpPr/>
          <p:nvPr/>
        </p:nvSpPr>
        <p:spPr>
          <a:xfrm>
            <a:off x="3115832" y="2206171"/>
            <a:ext cx="6094380" cy="385534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161C951-C78F-4BBF-B01E-406E2F9EF5BF}"/>
              </a:ext>
            </a:extLst>
          </p:cNvPr>
          <p:cNvSpPr/>
          <p:nvPr/>
        </p:nvSpPr>
        <p:spPr>
          <a:xfrm>
            <a:off x="3497943" y="2398427"/>
            <a:ext cx="5399313" cy="809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5AC58FC-EC92-432B-85AA-E60AC3B43D86}"/>
              </a:ext>
            </a:extLst>
          </p:cNvPr>
          <p:cNvSpPr/>
          <p:nvPr/>
        </p:nvSpPr>
        <p:spPr>
          <a:xfrm>
            <a:off x="5251221" y="2352863"/>
            <a:ext cx="1912863" cy="527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G-Cash</a:t>
            </a:r>
          </a:p>
        </p:txBody>
      </p:sp>
      <p:sp>
        <p:nvSpPr>
          <p:cNvPr id="5" name="Rectangle: Rounded Corners 4">
            <a:extLst>
              <a:ext uri="{FF2B5EF4-FFF2-40B4-BE49-F238E27FC236}">
                <a16:creationId xmlns:a16="http://schemas.microsoft.com/office/drawing/2014/main" id="{39C5E92D-8688-4461-B10E-7FDC10C5C236}"/>
              </a:ext>
            </a:extLst>
          </p:cNvPr>
          <p:cNvSpPr/>
          <p:nvPr/>
        </p:nvSpPr>
        <p:spPr>
          <a:xfrm>
            <a:off x="3896336" y="2777137"/>
            <a:ext cx="4572582" cy="303165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87A76B-A097-4CD7-8A24-2104EAEF7E6D}"/>
              </a:ext>
            </a:extLst>
          </p:cNvPr>
          <p:cNvSpPr/>
          <p:nvPr/>
        </p:nvSpPr>
        <p:spPr>
          <a:xfrm>
            <a:off x="4485338" y="3622654"/>
            <a:ext cx="3366634" cy="8093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Amount: PHP 350</a:t>
            </a:r>
          </a:p>
          <a:p>
            <a:pPr algn="ctr"/>
            <a:r>
              <a:rPr lang="en-US" dirty="0">
                <a:solidFill>
                  <a:schemeClr val="tx1"/>
                </a:solidFill>
              </a:rPr>
              <a:t>Balance: PHP 1600</a:t>
            </a:r>
          </a:p>
        </p:txBody>
      </p:sp>
      <p:sp>
        <p:nvSpPr>
          <p:cNvPr id="49" name="Rectangle 48">
            <a:extLst>
              <a:ext uri="{FF2B5EF4-FFF2-40B4-BE49-F238E27FC236}">
                <a16:creationId xmlns:a16="http://schemas.microsoft.com/office/drawing/2014/main" id="{3C8362A3-6468-4056-8234-F5960603CF8C}"/>
              </a:ext>
            </a:extLst>
          </p:cNvPr>
          <p:cNvSpPr/>
          <p:nvPr/>
        </p:nvSpPr>
        <p:spPr>
          <a:xfrm>
            <a:off x="4543394" y="3034779"/>
            <a:ext cx="3366634" cy="41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Confirm Pay</a:t>
            </a:r>
          </a:p>
        </p:txBody>
      </p:sp>
      <p:sp>
        <p:nvSpPr>
          <p:cNvPr id="51" name="Rectangle: Rounded Corners 50">
            <a:hlinkClick r:id="rId25" action="ppaction://hlinksldjump"/>
            <a:extLst>
              <a:ext uri="{FF2B5EF4-FFF2-40B4-BE49-F238E27FC236}">
                <a16:creationId xmlns:a16="http://schemas.microsoft.com/office/drawing/2014/main" id="{D0751806-511F-4730-BA5F-F5BDEBEA39E0}"/>
              </a:ext>
            </a:extLst>
          </p:cNvPr>
          <p:cNvSpPr/>
          <p:nvPr/>
        </p:nvSpPr>
        <p:spPr>
          <a:xfrm>
            <a:off x="5401275" y="4590649"/>
            <a:ext cx="1493011"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Confirm And Pay</a:t>
            </a:r>
          </a:p>
        </p:txBody>
      </p:sp>
      <p:pic>
        <p:nvPicPr>
          <p:cNvPr id="45" name="Picture 44">
            <a:hlinkClick r:id="rId26" action="ppaction://hlinksldjump"/>
            <a:extLst>
              <a:ext uri="{FF2B5EF4-FFF2-40B4-BE49-F238E27FC236}">
                <a16:creationId xmlns:a16="http://schemas.microsoft.com/office/drawing/2014/main" id="{7669AD6B-F310-485D-A384-E9F45FD07DB6}"/>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8" name="Rectangle: Rounded Corners 47">
            <a:hlinkClick r:id="rId17" action="ppaction://hlinksldjump"/>
            <a:extLst>
              <a:ext uri="{FF2B5EF4-FFF2-40B4-BE49-F238E27FC236}">
                <a16:creationId xmlns:a16="http://schemas.microsoft.com/office/drawing/2014/main" id="{70CA3C0F-A3BC-4FCC-BB87-AE97F9A1A54C}"/>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257510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Payment Method GCASH</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4" name="Group 43">
            <a:extLst>
              <a:ext uri="{FF2B5EF4-FFF2-40B4-BE49-F238E27FC236}">
                <a16:creationId xmlns:a16="http://schemas.microsoft.com/office/drawing/2014/main" id="{19E2CB18-3369-4781-A258-0D23BE9DA259}"/>
              </a:ext>
            </a:extLst>
          </p:cNvPr>
          <p:cNvGrpSpPr/>
          <p:nvPr/>
        </p:nvGrpSpPr>
        <p:grpSpPr>
          <a:xfrm>
            <a:off x="0" y="-3175"/>
            <a:ext cx="12192000" cy="646176"/>
            <a:chOff x="0" y="-3175"/>
            <a:chExt cx="12192000" cy="646176"/>
          </a:xfrm>
        </p:grpSpPr>
        <p:sp>
          <p:nvSpPr>
            <p:cNvPr id="46" name="Rectangle: Rounded Corners 45">
              <a:extLst>
                <a:ext uri="{FF2B5EF4-FFF2-40B4-BE49-F238E27FC236}">
                  <a16:creationId xmlns:a16="http://schemas.microsoft.com/office/drawing/2014/main" id="{81FFFC31-7E67-4AF9-9A19-5FFB437197EB}"/>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hlinkClick r:id="rId11" action="ppaction://hlinksldjump"/>
              <a:extLst>
                <a:ext uri="{FF2B5EF4-FFF2-40B4-BE49-F238E27FC236}">
                  <a16:creationId xmlns:a16="http://schemas.microsoft.com/office/drawing/2014/main" id="{5743DEA3-43FA-4B6D-ABEC-1F43CDF81C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0" name="Picture 49">
              <a:hlinkClick r:id="rId13" action="ppaction://hlinksldjump"/>
              <a:extLst>
                <a:ext uri="{FF2B5EF4-FFF2-40B4-BE49-F238E27FC236}">
                  <a16:creationId xmlns:a16="http://schemas.microsoft.com/office/drawing/2014/main" id="{C9C90E69-B6AB-41FF-BF91-2F7753F69CB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15" action="ppaction://hlinksldjump"/>
              <a:extLst>
                <a:ext uri="{FF2B5EF4-FFF2-40B4-BE49-F238E27FC236}">
                  <a16:creationId xmlns:a16="http://schemas.microsoft.com/office/drawing/2014/main" id="{FDA139C7-8C58-41D4-8AA7-D1EE0D1F211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1" name="Rectangle: Rounded Corners 60">
              <a:extLst>
                <a:ext uri="{FF2B5EF4-FFF2-40B4-BE49-F238E27FC236}">
                  <a16:creationId xmlns:a16="http://schemas.microsoft.com/office/drawing/2014/main" id="{16B9E19D-390F-4CF8-AF02-112F187B131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9" name="Rectangle: Rounded Corners 68">
              <a:hlinkClick r:id="rId17" action="ppaction://hlinksldjump"/>
              <a:extLst>
                <a:ext uri="{FF2B5EF4-FFF2-40B4-BE49-F238E27FC236}">
                  <a16:creationId xmlns:a16="http://schemas.microsoft.com/office/drawing/2014/main" id="{79380934-C9B7-4F82-AA09-D5BA3F7A05DF}"/>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D599FB4A-2972-49AD-A866-51B4DC76F5D1}"/>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388ADBF7-EE3D-4FC9-BBD7-31E59CC00CC9}"/>
                </a:ext>
              </a:extLst>
            </p:cNvPr>
            <p:cNvGrpSpPr/>
            <p:nvPr/>
          </p:nvGrpSpPr>
          <p:grpSpPr>
            <a:xfrm>
              <a:off x="0" y="6524170"/>
              <a:ext cx="12192000" cy="348343"/>
              <a:chOff x="0" y="6524170"/>
              <a:chExt cx="12192000" cy="348343"/>
            </a:xfrm>
          </p:grpSpPr>
          <p:sp>
            <p:nvSpPr>
              <p:cNvPr id="78" name="Rectangle: Rounded Corners 77">
                <a:extLst>
                  <a:ext uri="{FF2B5EF4-FFF2-40B4-BE49-F238E27FC236}">
                    <a16:creationId xmlns:a16="http://schemas.microsoft.com/office/drawing/2014/main" id="{D41C4EBA-6101-48CE-85BE-B90A5F0ABEFB}"/>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FA79E42-E5C9-47E3-84FA-F0641FD7260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CA1BC5ED-057E-4C5C-AC63-EF20FC7BCE1D}"/>
                </a:ext>
              </a:extLst>
            </p:cNvPr>
            <p:cNvGrpSpPr/>
            <p:nvPr/>
          </p:nvGrpSpPr>
          <p:grpSpPr>
            <a:xfrm>
              <a:off x="9719746" y="6600793"/>
              <a:ext cx="2011656" cy="256480"/>
              <a:chOff x="9719746" y="6600793"/>
              <a:chExt cx="2011656" cy="256480"/>
            </a:xfrm>
          </p:grpSpPr>
          <p:sp>
            <p:nvSpPr>
              <p:cNvPr id="76" name="Rectangle: Rounded Corners 75">
                <a:hlinkClick r:id="rId18" action="ppaction://hlinksldjump"/>
                <a:extLst>
                  <a:ext uri="{FF2B5EF4-FFF2-40B4-BE49-F238E27FC236}">
                    <a16:creationId xmlns:a16="http://schemas.microsoft.com/office/drawing/2014/main" id="{12D292FF-6134-44AA-AD1D-7389BAABEDB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7" name="Rectangle: Rounded Corners 76">
                <a:hlinkClick r:id="rId19" action="ppaction://hlinksldjump"/>
                <a:extLst>
                  <a:ext uri="{FF2B5EF4-FFF2-40B4-BE49-F238E27FC236}">
                    <a16:creationId xmlns:a16="http://schemas.microsoft.com/office/drawing/2014/main" id="{14E3A10F-3E04-4925-825F-51480E39E41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0" name="Group 69">
              <a:extLst>
                <a:ext uri="{FF2B5EF4-FFF2-40B4-BE49-F238E27FC236}">
                  <a16:creationId xmlns:a16="http://schemas.microsoft.com/office/drawing/2014/main" id="{F4C9203D-86AA-46A4-B48D-2A42F875F750}"/>
                </a:ext>
              </a:extLst>
            </p:cNvPr>
            <p:cNvGrpSpPr/>
            <p:nvPr/>
          </p:nvGrpSpPr>
          <p:grpSpPr>
            <a:xfrm>
              <a:off x="166789" y="6598734"/>
              <a:ext cx="1599857" cy="230072"/>
              <a:chOff x="166789" y="6598734"/>
              <a:chExt cx="1599857" cy="230072"/>
            </a:xfrm>
          </p:grpSpPr>
          <p:pic>
            <p:nvPicPr>
              <p:cNvPr id="71" name="Picture 70">
                <a:hlinkClick r:id="rId20"/>
                <a:extLst>
                  <a:ext uri="{FF2B5EF4-FFF2-40B4-BE49-F238E27FC236}">
                    <a16:creationId xmlns:a16="http://schemas.microsoft.com/office/drawing/2014/main" id="{08D62C2F-95B5-43E5-A3D4-FC8D1A55A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2" name="Picture 71">
                <a:hlinkClick r:id="rId21"/>
                <a:extLst>
                  <a:ext uri="{FF2B5EF4-FFF2-40B4-BE49-F238E27FC236}">
                    <a16:creationId xmlns:a16="http://schemas.microsoft.com/office/drawing/2014/main" id="{595CB28F-CF2F-4220-B210-E931BFB54FE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3" name="Picture 72">
                <a:hlinkClick r:id="rId22"/>
                <a:extLst>
                  <a:ext uri="{FF2B5EF4-FFF2-40B4-BE49-F238E27FC236}">
                    <a16:creationId xmlns:a16="http://schemas.microsoft.com/office/drawing/2014/main" id="{0A327CCE-EEEB-421C-A5C2-CF719383F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4" name="Picture 73">
                <a:hlinkClick r:id="rId23"/>
                <a:extLst>
                  <a:ext uri="{FF2B5EF4-FFF2-40B4-BE49-F238E27FC236}">
                    <a16:creationId xmlns:a16="http://schemas.microsoft.com/office/drawing/2014/main" id="{A93B04F5-8A8F-4681-A881-811A59BFC3C5}"/>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5" name="Picture 74">
                <a:hlinkClick r:id="rId24"/>
                <a:extLst>
                  <a:ext uri="{FF2B5EF4-FFF2-40B4-BE49-F238E27FC236}">
                    <a16:creationId xmlns:a16="http://schemas.microsoft.com/office/drawing/2014/main" id="{2DEF60FE-F282-45E0-8122-430B4AC57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 name="Rectangle: Rounded Corners 1">
            <a:extLst>
              <a:ext uri="{FF2B5EF4-FFF2-40B4-BE49-F238E27FC236}">
                <a16:creationId xmlns:a16="http://schemas.microsoft.com/office/drawing/2014/main" id="{8B2BF948-8D27-4844-B353-173E0828AE33}"/>
              </a:ext>
            </a:extLst>
          </p:cNvPr>
          <p:cNvSpPr/>
          <p:nvPr/>
        </p:nvSpPr>
        <p:spPr>
          <a:xfrm>
            <a:off x="3115832" y="2206171"/>
            <a:ext cx="6094380" cy="385534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161C951-C78F-4BBF-B01E-406E2F9EF5BF}"/>
              </a:ext>
            </a:extLst>
          </p:cNvPr>
          <p:cNvSpPr/>
          <p:nvPr/>
        </p:nvSpPr>
        <p:spPr>
          <a:xfrm>
            <a:off x="3497943" y="2398427"/>
            <a:ext cx="5399313" cy="809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5AC58FC-EC92-432B-85AA-E60AC3B43D86}"/>
              </a:ext>
            </a:extLst>
          </p:cNvPr>
          <p:cNvSpPr/>
          <p:nvPr/>
        </p:nvSpPr>
        <p:spPr>
          <a:xfrm>
            <a:off x="5251221" y="2352863"/>
            <a:ext cx="1912863" cy="527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G-Cash</a:t>
            </a:r>
          </a:p>
        </p:txBody>
      </p:sp>
      <p:sp>
        <p:nvSpPr>
          <p:cNvPr id="5" name="Rectangle: Rounded Corners 4">
            <a:extLst>
              <a:ext uri="{FF2B5EF4-FFF2-40B4-BE49-F238E27FC236}">
                <a16:creationId xmlns:a16="http://schemas.microsoft.com/office/drawing/2014/main" id="{39C5E92D-8688-4461-B10E-7FDC10C5C236}"/>
              </a:ext>
            </a:extLst>
          </p:cNvPr>
          <p:cNvSpPr/>
          <p:nvPr/>
        </p:nvSpPr>
        <p:spPr>
          <a:xfrm>
            <a:off x="3896336" y="2777137"/>
            <a:ext cx="4572582" cy="303165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C8362A3-6468-4056-8234-F5960603CF8C}"/>
              </a:ext>
            </a:extLst>
          </p:cNvPr>
          <p:cNvSpPr/>
          <p:nvPr/>
        </p:nvSpPr>
        <p:spPr>
          <a:xfrm>
            <a:off x="4543394" y="3325066"/>
            <a:ext cx="3366634" cy="199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Please wait while we confirm successful status with G-Cash</a:t>
            </a:r>
          </a:p>
          <a:p>
            <a:pPr algn="ctr"/>
            <a:r>
              <a:rPr lang="en-US" dirty="0">
                <a:solidFill>
                  <a:schemeClr val="tx1"/>
                </a:solidFill>
              </a:rPr>
              <a:t>Check you phone for G-Cash confirmation response</a:t>
            </a:r>
          </a:p>
          <a:p>
            <a:pPr algn="ctr"/>
            <a:endParaRPr lang="en-US" dirty="0">
              <a:solidFill>
                <a:schemeClr val="tx1"/>
              </a:solidFill>
            </a:endParaRPr>
          </a:p>
          <a:p>
            <a:pPr algn="ctr"/>
            <a:r>
              <a:rPr lang="en-US" dirty="0">
                <a:solidFill>
                  <a:schemeClr val="tx1"/>
                </a:solidFill>
              </a:rPr>
              <a:t>If You have a trouble visit this </a:t>
            </a:r>
            <a:r>
              <a:rPr lang="en-US" u="sng" dirty="0">
                <a:solidFill>
                  <a:schemeClr val="accent1"/>
                </a:solidFill>
                <a:hlinkClick r:id="rId25"/>
              </a:rPr>
              <a:t>Link</a:t>
            </a:r>
            <a:endParaRPr lang="en-US" u="sng" dirty="0">
              <a:solidFill>
                <a:schemeClr val="accent1"/>
              </a:solidFill>
            </a:endParaRPr>
          </a:p>
        </p:txBody>
      </p:sp>
      <p:pic>
        <p:nvPicPr>
          <p:cNvPr id="45" name="Picture 44">
            <a:hlinkClick r:id="rId26" action="ppaction://hlinksldjump"/>
            <a:extLst>
              <a:ext uri="{FF2B5EF4-FFF2-40B4-BE49-F238E27FC236}">
                <a16:creationId xmlns:a16="http://schemas.microsoft.com/office/drawing/2014/main" id="{7978E970-B624-4EC4-B285-7CACCD48A26F}"/>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8" name="Rectangle: Rounded Corners 47">
            <a:hlinkClick r:id="rId17" action="ppaction://hlinksldjump"/>
            <a:extLst>
              <a:ext uri="{FF2B5EF4-FFF2-40B4-BE49-F238E27FC236}">
                <a16:creationId xmlns:a16="http://schemas.microsoft.com/office/drawing/2014/main" id="{EF2467B3-3EE7-4AA7-B54C-CD3F6220D834}"/>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554531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r>
              <a:rPr lang="en-US" sz="14900" dirty="0">
                <a:solidFill>
                  <a:schemeClr val="bg1"/>
                </a:solidFill>
              </a:rPr>
              <a:t>Shipping Info</a:t>
            </a:r>
          </a:p>
        </p:txBody>
      </p:sp>
    </p:spTree>
    <p:extLst>
      <p:ext uri="{BB962C8B-B14F-4D97-AF65-F5344CB8AC3E}">
        <p14:creationId xmlns:p14="http://schemas.microsoft.com/office/powerpoint/2010/main" val="20379713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Shipping Information</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9"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1"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3"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5"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6"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17"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18"/>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19"/>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0"/>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1"/>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2"/>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3" action="ppaction://hlinksldjump"/>
            <a:extLst>
              <a:ext uri="{FF2B5EF4-FFF2-40B4-BE49-F238E27FC236}">
                <a16:creationId xmlns:a16="http://schemas.microsoft.com/office/drawing/2014/main" id="{259A4BD2-FE01-4E0F-AAD0-01579C58B574}"/>
              </a:ext>
            </a:extLst>
          </p:cNvPr>
          <p:cNvSpPr/>
          <p:nvPr/>
        </p:nvSpPr>
        <p:spPr>
          <a:xfrm>
            <a:off x="1952328"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Ship</a:t>
            </a:r>
          </a:p>
        </p:txBody>
      </p:sp>
      <p:sp>
        <p:nvSpPr>
          <p:cNvPr id="92" name="Rectangle: Rounded Corners 91">
            <a:hlinkClick r:id="rId24" action="ppaction://hlinksldjump"/>
            <a:extLst>
              <a:ext uri="{FF2B5EF4-FFF2-40B4-BE49-F238E27FC236}">
                <a16:creationId xmlns:a16="http://schemas.microsoft.com/office/drawing/2014/main" id="{4F883CE1-F096-4C1B-88FF-BCF421F4EDFC}"/>
              </a:ext>
            </a:extLst>
          </p:cNvPr>
          <p:cNvSpPr/>
          <p:nvPr/>
        </p:nvSpPr>
        <p:spPr>
          <a:xfrm>
            <a:off x="4346840"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Receive</a:t>
            </a:r>
          </a:p>
        </p:txBody>
      </p:sp>
      <p:sp>
        <p:nvSpPr>
          <p:cNvPr id="93" name="Rectangle: Rounded Corners 92">
            <a:hlinkClick r:id="rId25" action="ppaction://hlinksldjump"/>
            <a:extLst>
              <a:ext uri="{FF2B5EF4-FFF2-40B4-BE49-F238E27FC236}">
                <a16:creationId xmlns:a16="http://schemas.microsoft.com/office/drawing/2014/main" id="{8370CDAB-E301-4235-9DC1-2D5E1F92E0B1}"/>
              </a:ext>
            </a:extLst>
          </p:cNvPr>
          <p:cNvSpPr/>
          <p:nvPr/>
        </p:nvSpPr>
        <p:spPr>
          <a:xfrm>
            <a:off x="9010606"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Success Orders</a:t>
            </a:r>
          </a:p>
        </p:txBody>
      </p:sp>
      <p:sp>
        <p:nvSpPr>
          <p:cNvPr id="41" name="Rectangle: Rounded Corners 40">
            <a:extLst>
              <a:ext uri="{FF2B5EF4-FFF2-40B4-BE49-F238E27FC236}">
                <a16:creationId xmlns:a16="http://schemas.microsoft.com/office/drawing/2014/main" id="{5FC3FC69-5E59-4C1C-860B-76655959FDC6}"/>
              </a:ext>
            </a:extLst>
          </p:cNvPr>
          <p:cNvSpPr/>
          <p:nvPr/>
        </p:nvSpPr>
        <p:spPr>
          <a:xfrm>
            <a:off x="3993077" y="3784314"/>
            <a:ext cx="3872986" cy="1138740"/>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Shipping Information</a:t>
            </a:r>
          </a:p>
        </p:txBody>
      </p:sp>
      <p:pic>
        <p:nvPicPr>
          <p:cNvPr id="42" name="Picture 41">
            <a:hlinkClick r:id="rId8" action="ppaction://hlinksldjump"/>
            <a:extLst>
              <a:ext uri="{FF2B5EF4-FFF2-40B4-BE49-F238E27FC236}">
                <a16:creationId xmlns:a16="http://schemas.microsoft.com/office/drawing/2014/main" id="{4EC0DDF9-2239-4D7B-9333-C02CE1635181}"/>
              </a:ext>
            </a:extLst>
          </p:cNvPr>
          <p:cNvPicPr>
            <a:picLocks noChangeAspect="1"/>
          </p:cNvPicPr>
          <p:nvPr/>
        </p:nvPicPr>
        <p:blipFill rotWithShape="1">
          <a:blip r:embed="rId26">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3" name="Rectangle: Rounded Corners 42">
            <a:hlinkClick r:id="rId25" action="ppaction://hlinksldjump"/>
            <a:extLst>
              <a:ext uri="{FF2B5EF4-FFF2-40B4-BE49-F238E27FC236}">
                <a16:creationId xmlns:a16="http://schemas.microsoft.com/office/drawing/2014/main" id="{AFCBA0F3-3800-428E-B0A2-2A44BA3C8937}"/>
              </a:ext>
            </a:extLst>
          </p:cNvPr>
          <p:cNvSpPr/>
          <p:nvPr/>
        </p:nvSpPr>
        <p:spPr>
          <a:xfrm>
            <a:off x="6741352"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Cancel Orders</a:t>
            </a:r>
          </a:p>
        </p:txBody>
      </p:sp>
      <p:sp>
        <p:nvSpPr>
          <p:cNvPr id="44" name="Rectangle: Rounded Corners 43">
            <a:hlinkClick r:id="rId15" action="ppaction://hlinksldjump"/>
            <a:extLst>
              <a:ext uri="{FF2B5EF4-FFF2-40B4-BE49-F238E27FC236}">
                <a16:creationId xmlns:a16="http://schemas.microsoft.com/office/drawing/2014/main" id="{FDA69796-FF31-47AF-9A10-9B44E0277A43}"/>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6667004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To Ship</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9"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1"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3"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5"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6"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17"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18"/>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19"/>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0"/>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1"/>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2"/>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42" name="Rectangle: Rounded Corners 41">
            <a:extLst>
              <a:ext uri="{FF2B5EF4-FFF2-40B4-BE49-F238E27FC236}">
                <a16:creationId xmlns:a16="http://schemas.microsoft.com/office/drawing/2014/main" id="{EA3DAD99-9317-4A07-85F6-9A4E65468725}"/>
              </a:ext>
            </a:extLst>
          </p:cNvPr>
          <p:cNvSpPr/>
          <p:nvPr/>
        </p:nvSpPr>
        <p:spPr>
          <a:xfrm>
            <a:off x="1419739" y="2767754"/>
            <a:ext cx="9367044" cy="3543887"/>
          </a:xfrm>
          <a:prstGeom prst="roundRect">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8" name="Rectangle: Rounded Corners 47">
            <a:extLst>
              <a:ext uri="{FF2B5EF4-FFF2-40B4-BE49-F238E27FC236}">
                <a16:creationId xmlns:a16="http://schemas.microsoft.com/office/drawing/2014/main" id="{261FF3EE-78E4-4B14-9D25-F1F8610AAB80}"/>
              </a:ext>
            </a:extLst>
          </p:cNvPr>
          <p:cNvSpPr/>
          <p:nvPr/>
        </p:nvSpPr>
        <p:spPr>
          <a:xfrm>
            <a:off x="1536738" y="2655114"/>
            <a:ext cx="8931999" cy="3385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Buyer: Mark </a:t>
            </a:r>
            <a:r>
              <a:rPr lang="en-US" dirty="0" err="1">
                <a:solidFill>
                  <a:schemeClr val="tx1"/>
                </a:solidFill>
              </a:rPr>
              <a:t>Magsanay</a:t>
            </a:r>
            <a:endParaRPr lang="en-US" dirty="0">
              <a:solidFill>
                <a:schemeClr val="tx1"/>
              </a:solidFill>
            </a:endParaRPr>
          </a:p>
          <a:p>
            <a:r>
              <a:rPr lang="en-US" dirty="0">
                <a:solidFill>
                  <a:schemeClr val="tx1"/>
                </a:solidFill>
              </a:rPr>
              <a:t>Email: mark20@gmail.com</a:t>
            </a:r>
          </a:p>
          <a:p>
            <a:r>
              <a:rPr lang="en-US" dirty="0">
                <a:solidFill>
                  <a:schemeClr val="tx1"/>
                </a:solidFill>
              </a:rPr>
              <a:t>Mobile No: +639306856120</a:t>
            </a:r>
          </a:p>
          <a:p>
            <a:r>
              <a:rPr lang="en-US" dirty="0">
                <a:solidFill>
                  <a:schemeClr val="tx1"/>
                </a:solidFill>
              </a:rPr>
              <a:t>Address: Purok </a:t>
            </a:r>
            <a:r>
              <a:rPr lang="en-US" dirty="0" err="1">
                <a:solidFill>
                  <a:schemeClr val="tx1"/>
                </a:solidFill>
              </a:rPr>
              <a:t>Cabatingan</a:t>
            </a:r>
            <a:r>
              <a:rPr lang="en-US" dirty="0">
                <a:solidFill>
                  <a:schemeClr val="tx1"/>
                </a:solidFill>
              </a:rPr>
              <a:t>, Monte Alegre, Aurora, Zamboanga del Sur</a:t>
            </a:r>
          </a:p>
          <a:p>
            <a:r>
              <a:rPr lang="en-US" dirty="0">
                <a:solidFill>
                  <a:schemeClr val="tx1"/>
                </a:solidFill>
              </a:rPr>
              <a:t>Zip Code: 7020</a:t>
            </a:r>
          </a:p>
          <a:p>
            <a:r>
              <a:rPr lang="en-US" dirty="0">
                <a:solidFill>
                  <a:schemeClr val="tx1"/>
                </a:solidFill>
              </a:rPr>
              <a:t>Seller: Group 3 The </a:t>
            </a:r>
            <a:r>
              <a:rPr lang="en-US" dirty="0" err="1">
                <a:solidFill>
                  <a:schemeClr val="tx1"/>
                </a:solidFill>
              </a:rPr>
              <a:t>Pyat</a:t>
            </a:r>
            <a:r>
              <a:rPr lang="en-US" dirty="0">
                <a:solidFill>
                  <a:schemeClr val="tx1"/>
                </a:solidFill>
              </a:rPr>
              <a:t> 7</a:t>
            </a:r>
          </a:p>
          <a:p>
            <a:r>
              <a:rPr lang="en-US" dirty="0">
                <a:solidFill>
                  <a:schemeClr val="tx1"/>
                </a:solidFill>
              </a:rPr>
              <a:t>Item: Product Name</a:t>
            </a:r>
          </a:p>
          <a:p>
            <a:r>
              <a:rPr lang="en-US" dirty="0">
                <a:solidFill>
                  <a:schemeClr val="tx1"/>
                </a:solidFill>
              </a:rPr>
              <a:t>Quantity: 1</a:t>
            </a:r>
          </a:p>
          <a:p>
            <a:r>
              <a:rPr lang="en-US" dirty="0">
                <a:solidFill>
                  <a:schemeClr val="tx1"/>
                </a:solidFill>
              </a:rPr>
              <a:t>Product Code: 372dbn44475vgf</a:t>
            </a:r>
          </a:p>
          <a:p>
            <a:r>
              <a:rPr lang="en-US" dirty="0">
                <a:solidFill>
                  <a:schemeClr val="tx1"/>
                </a:solidFill>
              </a:rPr>
              <a:t>Total Price: 120</a:t>
            </a:r>
          </a:p>
          <a:p>
            <a:r>
              <a:rPr lang="en-US" dirty="0">
                <a:solidFill>
                  <a:schemeClr val="tx1"/>
                </a:solidFill>
              </a:rPr>
              <a:t>Progress: To Ship</a:t>
            </a:r>
          </a:p>
        </p:txBody>
      </p:sp>
      <p:pic>
        <p:nvPicPr>
          <p:cNvPr id="49" name="Picture 48">
            <a:hlinkClick r:id="rId23" action="ppaction://hlinksldjump"/>
            <a:extLst>
              <a:ext uri="{FF2B5EF4-FFF2-40B4-BE49-F238E27FC236}">
                <a16:creationId xmlns:a16="http://schemas.microsoft.com/office/drawing/2014/main" id="{D4DC405C-35FD-4F72-A6D3-DD5B8976C95A}"/>
              </a:ext>
            </a:extLst>
          </p:cNvPr>
          <p:cNvPicPr>
            <a:picLocks noChangeAspect="1"/>
          </p:cNvPicPr>
          <p:nvPr/>
        </p:nvPicPr>
        <p:blipFill rotWithShape="1">
          <a:blip r:embed="rId2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1" name="Rectangle: Rounded Corners 50">
            <a:hlinkClick r:id="rId8" action="ppaction://hlinksldjump"/>
            <a:extLst>
              <a:ext uri="{FF2B5EF4-FFF2-40B4-BE49-F238E27FC236}">
                <a16:creationId xmlns:a16="http://schemas.microsoft.com/office/drawing/2014/main" id="{460E0F16-1322-4584-89FC-1FB3D5E42B53}"/>
              </a:ext>
            </a:extLst>
          </p:cNvPr>
          <p:cNvSpPr/>
          <p:nvPr/>
        </p:nvSpPr>
        <p:spPr>
          <a:xfrm>
            <a:off x="1952328" y="2170870"/>
            <a:ext cx="1229066" cy="486200"/>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Ship</a:t>
            </a:r>
          </a:p>
        </p:txBody>
      </p:sp>
      <p:sp>
        <p:nvSpPr>
          <p:cNvPr id="53" name="Rectangle: Rounded Corners 52">
            <a:hlinkClick r:id="rId25" action="ppaction://hlinksldjump"/>
            <a:extLst>
              <a:ext uri="{FF2B5EF4-FFF2-40B4-BE49-F238E27FC236}">
                <a16:creationId xmlns:a16="http://schemas.microsoft.com/office/drawing/2014/main" id="{B6F92EDE-F5DB-4BDF-B24A-86037FEAA48E}"/>
              </a:ext>
            </a:extLst>
          </p:cNvPr>
          <p:cNvSpPr/>
          <p:nvPr/>
        </p:nvSpPr>
        <p:spPr>
          <a:xfrm>
            <a:off x="4346840"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Receive</a:t>
            </a:r>
          </a:p>
        </p:txBody>
      </p:sp>
      <p:sp>
        <p:nvSpPr>
          <p:cNvPr id="56" name="Rectangle: Rounded Corners 55">
            <a:hlinkClick r:id="rId26" action="ppaction://hlinksldjump"/>
            <a:extLst>
              <a:ext uri="{FF2B5EF4-FFF2-40B4-BE49-F238E27FC236}">
                <a16:creationId xmlns:a16="http://schemas.microsoft.com/office/drawing/2014/main" id="{F03E1229-4734-453A-AD2F-DD5FB2580F35}"/>
              </a:ext>
            </a:extLst>
          </p:cNvPr>
          <p:cNvSpPr/>
          <p:nvPr/>
        </p:nvSpPr>
        <p:spPr>
          <a:xfrm>
            <a:off x="9010606"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Success Orders</a:t>
            </a:r>
          </a:p>
        </p:txBody>
      </p:sp>
      <p:sp>
        <p:nvSpPr>
          <p:cNvPr id="57" name="Rectangle: Rounded Corners 56">
            <a:hlinkClick r:id="rId26" action="ppaction://hlinksldjump"/>
            <a:extLst>
              <a:ext uri="{FF2B5EF4-FFF2-40B4-BE49-F238E27FC236}">
                <a16:creationId xmlns:a16="http://schemas.microsoft.com/office/drawing/2014/main" id="{B71D92E3-AD2A-42B1-8859-9A9EA9C56123}"/>
              </a:ext>
            </a:extLst>
          </p:cNvPr>
          <p:cNvSpPr/>
          <p:nvPr/>
        </p:nvSpPr>
        <p:spPr>
          <a:xfrm>
            <a:off x="6741352"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Cancel Orders</a:t>
            </a:r>
          </a:p>
        </p:txBody>
      </p:sp>
      <p:sp>
        <p:nvSpPr>
          <p:cNvPr id="43" name="Rectangle: Rounded Corners 42">
            <a:hlinkClick r:id="rId15" action="ppaction://hlinksldjump"/>
            <a:extLst>
              <a:ext uri="{FF2B5EF4-FFF2-40B4-BE49-F238E27FC236}">
                <a16:creationId xmlns:a16="http://schemas.microsoft.com/office/drawing/2014/main" id="{438BC59F-55F9-4B72-8B65-573EBF580F16}"/>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0356490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To Receive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9"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1"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3"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5"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6"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17"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18"/>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19"/>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0"/>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1"/>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2"/>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9" name="Picture 48">
            <a:hlinkClick r:id="rId23" action="ppaction://hlinksldjump"/>
            <a:extLst>
              <a:ext uri="{FF2B5EF4-FFF2-40B4-BE49-F238E27FC236}">
                <a16:creationId xmlns:a16="http://schemas.microsoft.com/office/drawing/2014/main" id="{957A9079-AABF-4DFE-A631-FA40CF6ABE4D}"/>
              </a:ext>
            </a:extLst>
          </p:cNvPr>
          <p:cNvPicPr>
            <a:picLocks noChangeAspect="1"/>
          </p:cNvPicPr>
          <p:nvPr/>
        </p:nvPicPr>
        <p:blipFill rotWithShape="1">
          <a:blip r:embed="rId2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1" name="Rectangle: Rounded Corners 50">
            <a:hlinkClick r:id="rId25" action="ppaction://hlinksldjump"/>
            <a:extLst>
              <a:ext uri="{FF2B5EF4-FFF2-40B4-BE49-F238E27FC236}">
                <a16:creationId xmlns:a16="http://schemas.microsoft.com/office/drawing/2014/main" id="{615F272D-CD58-4896-AC35-427B17B55B0F}"/>
              </a:ext>
            </a:extLst>
          </p:cNvPr>
          <p:cNvSpPr/>
          <p:nvPr/>
        </p:nvSpPr>
        <p:spPr>
          <a:xfrm>
            <a:off x="1952328"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Ship</a:t>
            </a:r>
          </a:p>
        </p:txBody>
      </p:sp>
      <p:sp>
        <p:nvSpPr>
          <p:cNvPr id="53" name="Rectangle: Rounded Corners 52">
            <a:hlinkClick r:id="rId8" action="ppaction://hlinksldjump"/>
            <a:extLst>
              <a:ext uri="{FF2B5EF4-FFF2-40B4-BE49-F238E27FC236}">
                <a16:creationId xmlns:a16="http://schemas.microsoft.com/office/drawing/2014/main" id="{03E71773-EE21-4775-9184-1002A182BE29}"/>
              </a:ext>
            </a:extLst>
          </p:cNvPr>
          <p:cNvSpPr/>
          <p:nvPr/>
        </p:nvSpPr>
        <p:spPr>
          <a:xfrm>
            <a:off x="4346840" y="2170870"/>
            <a:ext cx="1229066" cy="486200"/>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Receive</a:t>
            </a:r>
          </a:p>
        </p:txBody>
      </p:sp>
      <p:sp>
        <p:nvSpPr>
          <p:cNvPr id="56" name="Rectangle: Rounded Corners 55">
            <a:hlinkClick r:id="rId26" action="ppaction://hlinksldjump"/>
            <a:extLst>
              <a:ext uri="{FF2B5EF4-FFF2-40B4-BE49-F238E27FC236}">
                <a16:creationId xmlns:a16="http://schemas.microsoft.com/office/drawing/2014/main" id="{E00FA674-6D4B-4EBC-8A4C-9449F9CE9C04}"/>
              </a:ext>
            </a:extLst>
          </p:cNvPr>
          <p:cNvSpPr/>
          <p:nvPr/>
        </p:nvSpPr>
        <p:spPr>
          <a:xfrm>
            <a:off x="9010606"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Success Orders</a:t>
            </a:r>
          </a:p>
        </p:txBody>
      </p:sp>
      <p:sp>
        <p:nvSpPr>
          <p:cNvPr id="57" name="Rectangle: Rounded Corners 56">
            <a:hlinkClick r:id="rId27" action="ppaction://hlinksldjump"/>
            <a:extLst>
              <a:ext uri="{FF2B5EF4-FFF2-40B4-BE49-F238E27FC236}">
                <a16:creationId xmlns:a16="http://schemas.microsoft.com/office/drawing/2014/main" id="{41627430-9305-4C8C-AE93-E0155F3AA445}"/>
              </a:ext>
            </a:extLst>
          </p:cNvPr>
          <p:cNvSpPr/>
          <p:nvPr/>
        </p:nvSpPr>
        <p:spPr>
          <a:xfrm>
            <a:off x="6741352"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Cancel Orders</a:t>
            </a:r>
          </a:p>
        </p:txBody>
      </p:sp>
      <p:sp>
        <p:nvSpPr>
          <p:cNvPr id="43" name="Rectangle: Rounded Corners 42">
            <a:hlinkClick r:id="rId15" action="ppaction://hlinksldjump"/>
            <a:extLst>
              <a:ext uri="{FF2B5EF4-FFF2-40B4-BE49-F238E27FC236}">
                <a16:creationId xmlns:a16="http://schemas.microsoft.com/office/drawing/2014/main" id="{91475911-DF83-4A45-8355-2B27354EEC46}"/>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4" name="Rectangle: Rounded Corners 43">
            <a:extLst>
              <a:ext uri="{FF2B5EF4-FFF2-40B4-BE49-F238E27FC236}">
                <a16:creationId xmlns:a16="http://schemas.microsoft.com/office/drawing/2014/main" id="{AB1D967D-F492-47A7-9569-C9824A6B0F8B}"/>
              </a:ext>
            </a:extLst>
          </p:cNvPr>
          <p:cNvSpPr/>
          <p:nvPr/>
        </p:nvSpPr>
        <p:spPr>
          <a:xfrm>
            <a:off x="1419739" y="2767754"/>
            <a:ext cx="9367044" cy="3543887"/>
          </a:xfrm>
          <a:prstGeom prst="roundRect">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5" name="Rectangle: Rounded Corners 44">
            <a:extLst>
              <a:ext uri="{FF2B5EF4-FFF2-40B4-BE49-F238E27FC236}">
                <a16:creationId xmlns:a16="http://schemas.microsoft.com/office/drawing/2014/main" id="{C1FCE7EC-3F9F-4EAF-8B0F-F1FBD2178EE3}"/>
              </a:ext>
            </a:extLst>
          </p:cNvPr>
          <p:cNvSpPr/>
          <p:nvPr/>
        </p:nvSpPr>
        <p:spPr>
          <a:xfrm>
            <a:off x="1536738" y="2655114"/>
            <a:ext cx="8931999" cy="3385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Buyer: Mark </a:t>
            </a:r>
            <a:r>
              <a:rPr lang="en-US" dirty="0" err="1">
                <a:solidFill>
                  <a:schemeClr val="tx1"/>
                </a:solidFill>
              </a:rPr>
              <a:t>Magsanay</a:t>
            </a:r>
            <a:endParaRPr lang="en-US" dirty="0">
              <a:solidFill>
                <a:schemeClr val="tx1"/>
              </a:solidFill>
            </a:endParaRPr>
          </a:p>
          <a:p>
            <a:r>
              <a:rPr lang="en-US" dirty="0">
                <a:solidFill>
                  <a:schemeClr val="tx1"/>
                </a:solidFill>
              </a:rPr>
              <a:t>Email: mark20@gmail.com</a:t>
            </a:r>
          </a:p>
          <a:p>
            <a:r>
              <a:rPr lang="en-US" dirty="0">
                <a:solidFill>
                  <a:schemeClr val="tx1"/>
                </a:solidFill>
              </a:rPr>
              <a:t>Mobile No: +639306856120</a:t>
            </a:r>
          </a:p>
          <a:p>
            <a:r>
              <a:rPr lang="en-US" dirty="0">
                <a:solidFill>
                  <a:schemeClr val="tx1"/>
                </a:solidFill>
              </a:rPr>
              <a:t>Address: Purok </a:t>
            </a:r>
            <a:r>
              <a:rPr lang="en-US" dirty="0" err="1">
                <a:solidFill>
                  <a:schemeClr val="tx1"/>
                </a:solidFill>
              </a:rPr>
              <a:t>Cabatingan</a:t>
            </a:r>
            <a:r>
              <a:rPr lang="en-US" dirty="0">
                <a:solidFill>
                  <a:schemeClr val="tx1"/>
                </a:solidFill>
              </a:rPr>
              <a:t>, Monte Alegre, Aurora, Zamboanga del Sur</a:t>
            </a:r>
          </a:p>
          <a:p>
            <a:r>
              <a:rPr lang="en-US" dirty="0">
                <a:solidFill>
                  <a:schemeClr val="tx1"/>
                </a:solidFill>
              </a:rPr>
              <a:t>Zip Code: 7020</a:t>
            </a:r>
          </a:p>
          <a:p>
            <a:r>
              <a:rPr lang="en-US" dirty="0">
                <a:solidFill>
                  <a:schemeClr val="tx1"/>
                </a:solidFill>
              </a:rPr>
              <a:t>Seller: Group 3 The </a:t>
            </a:r>
            <a:r>
              <a:rPr lang="en-US" dirty="0" err="1">
                <a:solidFill>
                  <a:schemeClr val="tx1"/>
                </a:solidFill>
              </a:rPr>
              <a:t>Pyat</a:t>
            </a:r>
            <a:r>
              <a:rPr lang="en-US" dirty="0">
                <a:solidFill>
                  <a:schemeClr val="tx1"/>
                </a:solidFill>
              </a:rPr>
              <a:t> 7</a:t>
            </a:r>
          </a:p>
          <a:p>
            <a:r>
              <a:rPr lang="en-US" dirty="0">
                <a:solidFill>
                  <a:schemeClr val="tx1"/>
                </a:solidFill>
              </a:rPr>
              <a:t>Item: Product Name</a:t>
            </a:r>
          </a:p>
          <a:p>
            <a:r>
              <a:rPr lang="en-US" dirty="0">
                <a:solidFill>
                  <a:schemeClr val="tx1"/>
                </a:solidFill>
              </a:rPr>
              <a:t>Quantity: 1</a:t>
            </a:r>
          </a:p>
          <a:p>
            <a:r>
              <a:rPr lang="en-US" dirty="0">
                <a:solidFill>
                  <a:schemeClr val="tx1"/>
                </a:solidFill>
              </a:rPr>
              <a:t>Product Code: 372dbn44475vgf</a:t>
            </a:r>
          </a:p>
          <a:p>
            <a:r>
              <a:rPr lang="en-US" dirty="0">
                <a:solidFill>
                  <a:schemeClr val="tx1"/>
                </a:solidFill>
              </a:rPr>
              <a:t>Total Price: 120</a:t>
            </a:r>
          </a:p>
          <a:p>
            <a:r>
              <a:rPr lang="en-US" dirty="0">
                <a:solidFill>
                  <a:schemeClr val="tx1"/>
                </a:solidFill>
              </a:rPr>
              <a:t>Progress: To Receive [Expected date: 12/15/24 – 12/17/24]</a:t>
            </a:r>
          </a:p>
        </p:txBody>
      </p:sp>
    </p:spTree>
    <p:extLst>
      <p:ext uri="{BB962C8B-B14F-4D97-AF65-F5344CB8AC3E}">
        <p14:creationId xmlns:p14="http://schemas.microsoft.com/office/powerpoint/2010/main" val="40766462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To Receive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9"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1"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3"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5"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6"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17"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18"/>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19"/>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0"/>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1"/>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2"/>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42" name="Rectangle: Rounded Corners 41">
            <a:extLst>
              <a:ext uri="{FF2B5EF4-FFF2-40B4-BE49-F238E27FC236}">
                <a16:creationId xmlns:a16="http://schemas.microsoft.com/office/drawing/2014/main" id="{EA3DAD99-9317-4A07-85F6-9A4E65468725}"/>
              </a:ext>
            </a:extLst>
          </p:cNvPr>
          <p:cNvSpPr/>
          <p:nvPr/>
        </p:nvSpPr>
        <p:spPr>
          <a:xfrm>
            <a:off x="1419739" y="2777807"/>
            <a:ext cx="9367044" cy="3533834"/>
          </a:xfrm>
          <a:prstGeom prst="roundRect">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8" name="Rectangle: Rounded Corners 47">
            <a:extLst>
              <a:ext uri="{FF2B5EF4-FFF2-40B4-BE49-F238E27FC236}">
                <a16:creationId xmlns:a16="http://schemas.microsoft.com/office/drawing/2014/main" id="{261FF3EE-78E4-4B14-9D25-F1F8610AAB80}"/>
              </a:ext>
            </a:extLst>
          </p:cNvPr>
          <p:cNvSpPr/>
          <p:nvPr/>
        </p:nvSpPr>
        <p:spPr>
          <a:xfrm>
            <a:off x="1536738" y="2655116"/>
            <a:ext cx="8931999" cy="3385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Buyer: Mark </a:t>
            </a:r>
            <a:r>
              <a:rPr lang="en-US" dirty="0" err="1">
                <a:solidFill>
                  <a:schemeClr val="tx1"/>
                </a:solidFill>
              </a:rPr>
              <a:t>Magsanay</a:t>
            </a:r>
            <a:endParaRPr lang="en-US" dirty="0">
              <a:solidFill>
                <a:schemeClr val="tx1"/>
              </a:solidFill>
            </a:endParaRPr>
          </a:p>
          <a:p>
            <a:r>
              <a:rPr lang="en-US" dirty="0">
                <a:solidFill>
                  <a:schemeClr val="tx1"/>
                </a:solidFill>
              </a:rPr>
              <a:t>Email: mark20@gmail.com</a:t>
            </a:r>
          </a:p>
          <a:p>
            <a:r>
              <a:rPr lang="en-US" dirty="0">
                <a:solidFill>
                  <a:schemeClr val="tx1"/>
                </a:solidFill>
              </a:rPr>
              <a:t>Mobile No: +639306856120</a:t>
            </a:r>
          </a:p>
          <a:p>
            <a:r>
              <a:rPr lang="en-US" dirty="0">
                <a:solidFill>
                  <a:schemeClr val="tx1"/>
                </a:solidFill>
              </a:rPr>
              <a:t>Address: Purok </a:t>
            </a:r>
            <a:r>
              <a:rPr lang="en-US" dirty="0" err="1">
                <a:solidFill>
                  <a:schemeClr val="tx1"/>
                </a:solidFill>
              </a:rPr>
              <a:t>Cabatingan</a:t>
            </a:r>
            <a:r>
              <a:rPr lang="en-US" dirty="0">
                <a:solidFill>
                  <a:schemeClr val="tx1"/>
                </a:solidFill>
              </a:rPr>
              <a:t>, Monte Alegre, Aurora, Zamboanga del Sur</a:t>
            </a:r>
          </a:p>
          <a:p>
            <a:r>
              <a:rPr lang="en-US" dirty="0">
                <a:solidFill>
                  <a:schemeClr val="tx1"/>
                </a:solidFill>
              </a:rPr>
              <a:t>Zip Code: 7020</a:t>
            </a:r>
          </a:p>
          <a:p>
            <a:r>
              <a:rPr lang="en-US" dirty="0">
                <a:solidFill>
                  <a:schemeClr val="tx1"/>
                </a:solidFill>
              </a:rPr>
              <a:t>Seller: Group 3 The </a:t>
            </a:r>
            <a:r>
              <a:rPr lang="en-US" dirty="0" err="1">
                <a:solidFill>
                  <a:schemeClr val="tx1"/>
                </a:solidFill>
              </a:rPr>
              <a:t>Pyat</a:t>
            </a:r>
            <a:r>
              <a:rPr lang="en-US" dirty="0">
                <a:solidFill>
                  <a:schemeClr val="tx1"/>
                </a:solidFill>
              </a:rPr>
              <a:t> 7</a:t>
            </a:r>
          </a:p>
          <a:p>
            <a:r>
              <a:rPr lang="en-US" dirty="0">
                <a:solidFill>
                  <a:schemeClr val="tx1"/>
                </a:solidFill>
              </a:rPr>
              <a:t>Item: Item: Product Name</a:t>
            </a:r>
          </a:p>
          <a:p>
            <a:r>
              <a:rPr lang="en-US" dirty="0">
                <a:solidFill>
                  <a:schemeClr val="tx1"/>
                </a:solidFill>
              </a:rPr>
              <a:t>Quantity: 1</a:t>
            </a:r>
          </a:p>
          <a:p>
            <a:r>
              <a:rPr lang="en-US" dirty="0">
                <a:solidFill>
                  <a:schemeClr val="tx1"/>
                </a:solidFill>
              </a:rPr>
              <a:t>Product Code: 372dbn44475vgf</a:t>
            </a:r>
          </a:p>
          <a:p>
            <a:r>
              <a:rPr lang="en-US" dirty="0">
                <a:solidFill>
                  <a:schemeClr val="tx1"/>
                </a:solidFill>
              </a:rPr>
              <a:t>Total Price: 120</a:t>
            </a:r>
          </a:p>
          <a:p>
            <a:r>
              <a:rPr lang="en-US" dirty="0">
                <a:solidFill>
                  <a:schemeClr val="tx1"/>
                </a:solidFill>
              </a:rPr>
              <a:t>Progress: Thanks For ordering, Rate Your Product satisfaction </a:t>
            </a:r>
            <a:r>
              <a:rPr lang="en-US" dirty="0">
                <a:solidFill>
                  <a:schemeClr val="tx1"/>
                </a:solidFill>
                <a:hlinkClick r:id="rId23" action="ppaction://hlinksldjump"/>
              </a:rPr>
              <a:t>Here</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49" name="Picture 48">
            <a:hlinkClick r:id="rId24" action="ppaction://hlinksldjump"/>
            <a:extLst>
              <a:ext uri="{FF2B5EF4-FFF2-40B4-BE49-F238E27FC236}">
                <a16:creationId xmlns:a16="http://schemas.microsoft.com/office/drawing/2014/main" id="{957A9079-AABF-4DFE-A631-FA40CF6ABE4D}"/>
              </a:ext>
            </a:extLst>
          </p:cNvPr>
          <p:cNvPicPr>
            <a:picLocks noChangeAspect="1"/>
          </p:cNvPicPr>
          <p:nvPr/>
        </p:nvPicPr>
        <p:blipFill rotWithShape="1">
          <a:blip r:embed="rId25">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1" name="Rectangle: Rounded Corners 50">
            <a:hlinkClick r:id="rId26" action="ppaction://hlinksldjump"/>
            <a:extLst>
              <a:ext uri="{FF2B5EF4-FFF2-40B4-BE49-F238E27FC236}">
                <a16:creationId xmlns:a16="http://schemas.microsoft.com/office/drawing/2014/main" id="{615F272D-CD58-4896-AC35-427B17B55B0F}"/>
              </a:ext>
            </a:extLst>
          </p:cNvPr>
          <p:cNvSpPr/>
          <p:nvPr/>
        </p:nvSpPr>
        <p:spPr>
          <a:xfrm>
            <a:off x="1952328"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Ship</a:t>
            </a:r>
          </a:p>
        </p:txBody>
      </p:sp>
      <p:sp>
        <p:nvSpPr>
          <p:cNvPr id="53" name="Rectangle: Rounded Corners 52">
            <a:hlinkClick r:id="rId27" action="ppaction://hlinksldjump"/>
            <a:extLst>
              <a:ext uri="{FF2B5EF4-FFF2-40B4-BE49-F238E27FC236}">
                <a16:creationId xmlns:a16="http://schemas.microsoft.com/office/drawing/2014/main" id="{03E71773-EE21-4775-9184-1002A182BE29}"/>
              </a:ext>
            </a:extLst>
          </p:cNvPr>
          <p:cNvSpPr/>
          <p:nvPr/>
        </p:nvSpPr>
        <p:spPr>
          <a:xfrm>
            <a:off x="4346840"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Receive</a:t>
            </a:r>
          </a:p>
        </p:txBody>
      </p:sp>
      <p:sp>
        <p:nvSpPr>
          <p:cNvPr id="56" name="Rectangle: Rounded Corners 55">
            <a:hlinkClick r:id="rId8" action="ppaction://hlinksldjump"/>
            <a:extLst>
              <a:ext uri="{FF2B5EF4-FFF2-40B4-BE49-F238E27FC236}">
                <a16:creationId xmlns:a16="http://schemas.microsoft.com/office/drawing/2014/main" id="{E00FA674-6D4B-4EBC-8A4C-9449F9CE9C04}"/>
              </a:ext>
            </a:extLst>
          </p:cNvPr>
          <p:cNvSpPr/>
          <p:nvPr/>
        </p:nvSpPr>
        <p:spPr>
          <a:xfrm>
            <a:off x="9010606" y="2170870"/>
            <a:ext cx="1229066" cy="486200"/>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Success Orders</a:t>
            </a:r>
          </a:p>
        </p:txBody>
      </p:sp>
      <p:sp>
        <p:nvSpPr>
          <p:cNvPr id="57" name="Rectangle: Rounded Corners 56">
            <a:hlinkClick r:id="rId28" action="ppaction://hlinksldjump"/>
            <a:extLst>
              <a:ext uri="{FF2B5EF4-FFF2-40B4-BE49-F238E27FC236}">
                <a16:creationId xmlns:a16="http://schemas.microsoft.com/office/drawing/2014/main" id="{41627430-9305-4C8C-AE93-E0155F3AA445}"/>
              </a:ext>
            </a:extLst>
          </p:cNvPr>
          <p:cNvSpPr/>
          <p:nvPr/>
        </p:nvSpPr>
        <p:spPr>
          <a:xfrm>
            <a:off x="6741352"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Cancel Orders</a:t>
            </a:r>
          </a:p>
        </p:txBody>
      </p:sp>
      <p:pic>
        <p:nvPicPr>
          <p:cNvPr id="43" name="Picture 42">
            <a:extLst>
              <a:ext uri="{FF2B5EF4-FFF2-40B4-BE49-F238E27FC236}">
                <a16:creationId xmlns:a16="http://schemas.microsoft.com/office/drawing/2014/main" id="{4720F11B-45EC-4190-A516-E213EF5B9D7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35809" y="3937501"/>
            <a:ext cx="981776" cy="980549"/>
          </a:xfrm>
          <a:prstGeom prst="rect">
            <a:avLst/>
          </a:prstGeom>
        </p:spPr>
      </p:pic>
      <p:sp>
        <p:nvSpPr>
          <p:cNvPr id="44" name="Rectangle: Rounded Corners 43">
            <a:hlinkClick r:id="rId15" action="ppaction://hlinksldjump"/>
            <a:extLst>
              <a:ext uri="{FF2B5EF4-FFF2-40B4-BE49-F238E27FC236}">
                <a16:creationId xmlns:a16="http://schemas.microsoft.com/office/drawing/2014/main" id="{742E4AF8-B37A-44FA-8A16-627838EE3A0E}"/>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867930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644" y="1065681"/>
            <a:ext cx="6564711" cy="5340103"/>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5459732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Cancel Orders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9"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1"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3"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5"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6"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17"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18"/>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19"/>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0"/>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1"/>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2"/>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42" name="Rectangle: Rounded Corners 41">
            <a:extLst>
              <a:ext uri="{FF2B5EF4-FFF2-40B4-BE49-F238E27FC236}">
                <a16:creationId xmlns:a16="http://schemas.microsoft.com/office/drawing/2014/main" id="{EA3DAD99-9317-4A07-85F6-9A4E65468725}"/>
              </a:ext>
            </a:extLst>
          </p:cNvPr>
          <p:cNvSpPr/>
          <p:nvPr/>
        </p:nvSpPr>
        <p:spPr>
          <a:xfrm>
            <a:off x="1419739" y="3038345"/>
            <a:ext cx="9367044" cy="2892021"/>
          </a:xfrm>
          <a:prstGeom prst="roundRect">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8" name="Rectangle: Rounded Corners 47">
            <a:extLst>
              <a:ext uri="{FF2B5EF4-FFF2-40B4-BE49-F238E27FC236}">
                <a16:creationId xmlns:a16="http://schemas.microsoft.com/office/drawing/2014/main" id="{261FF3EE-78E4-4B14-9D25-F1F8610AAB80}"/>
              </a:ext>
            </a:extLst>
          </p:cNvPr>
          <p:cNvSpPr/>
          <p:nvPr/>
        </p:nvSpPr>
        <p:spPr>
          <a:xfrm>
            <a:off x="1536738" y="3076025"/>
            <a:ext cx="8931999" cy="3385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pic>
        <p:nvPicPr>
          <p:cNvPr id="49" name="Picture 48">
            <a:hlinkClick r:id="rId23" action="ppaction://hlinksldjump"/>
            <a:extLst>
              <a:ext uri="{FF2B5EF4-FFF2-40B4-BE49-F238E27FC236}">
                <a16:creationId xmlns:a16="http://schemas.microsoft.com/office/drawing/2014/main" id="{037B96CA-4078-4A21-B4BE-5DEA3124E082}"/>
              </a:ext>
            </a:extLst>
          </p:cNvPr>
          <p:cNvPicPr>
            <a:picLocks noChangeAspect="1"/>
          </p:cNvPicPr>
          <p:nvPr/>
        </p:nvPicPr>
        <p:blipFill rotWithShape="1">
          <a:blip r:embed="rId2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51" name="Picture 50">
            <a:hlinkClick r:id="rId8" action="ppaction://hlinksldjump"/>
            <a:extLst>
              <a:ext uri="{FF2B5EF4-FFF2-40B4-BE49-F238E27FC236}">
                <a16:creationId xmlns:a16="http://schemas.microsoft.com/office/drawing/2014/main" id="{A0BB42A6-E74E-41C8-8E3F-FAE4C646BD6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966383" y="3937501"/>
            <a:ext cx="1120628" cy="980549"/>
          </a:xfrm>
          <a:prstGeom prst="rect">
            <a:avLst/>
          </a:prstGeom>
        </p:spPr>
      </p:pic>
      <p:sp>
        <p:nvSpPr>
          <p:cNvPr id="53" name="Rectangle: Rounded Corners 52">
            <a:hlinkClick r:id="rId26" action="ppaction://hlinksldjump"/>
            <a:extLst>
              <a:ext uri="{FF2B5EF4-FFF2-40B4-BE49-F238E27FC236}">
                <a16:creationId xmlns:a16="http://schemas.microsoft.com/office/drawing/2014/main" id="{F641118F-8AAA-490B-A95E-09C912B4D678}"/>
              </a:ext>
            </a:extLst>
          </p:cNvPr>
          <p:cNvSpPr/>
          <p:nvPr/>
        </p:nvSpPr>
        <p:spPr>
          <a:xfrm>
            <a:off x="1952328"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Ship</a:t>
            </a:r>
          </a:p>
        </p:txBody>
      </p:sp>
      <p:sp>
        <p:nvSpPr>
          <p:cNvPr id="56" name="Rectangle: Rounded Corners 55">
            <a:hlinkClick r:id="rId27" action="ppaction://hlinksldjump"/>
            <a:extLst>
              <a:ext uri="{FF2B5EF4-FFF2-40B4-BE49-F238E27FC236}">
                <a16:creationId xmlns:a16="http://schemas.microsoft.com/office/drawing/2014/main" id="{CCF76021-FF5E-4F2C-8C83-2A00D3A25633}"/>
              </a:ext>
            </a:extLst>
          </p:cNvPr>
          <p:cNvSpPr/>
          <p:nvPr/>
        </p:nvSpPr>
        <p:spPr>
          <a:xfrm>
            <a:off x="4346840"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To Receive</a:t>
            </a:r>
          </a:p>
        </p:txBody>
      </p:sp>
      <p:sp>
        <p:nvSpPr>
          <p:cNvPr id="57" name="Rectangle: Rounded Corners 56">
            <a:hlinkClick r:id="rId28" action="ppaction://hlinksldjump"/>
            <a:extLst>
              <a:ext uri="{FF2B5EF4-FFF2-40B4-BE49-F238E27FC236}">
                <a16:creationId xmlns:a16="http://schemas.microsoft.com/office/drawing/2014/main" id="{12F5D511-075A-43B3-ABC3-E2DDCD7A5BEA}"/>
              </a:ext>
            </a:extLst>
          </p:cNvPr>
          <p:cNvSpPr/>
          <p:nvPr/>
        </p:nvSpPr>
        <p:spPr>
          <a:xfrm>
            <a:off x="9010606" y="2170870"/>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Success Orders</a:t>
            </a:r>
          </a:p>
        </p:txBody>
      </p:sp>
      <p:sp>
        <p:nvSpPr>
          <p:cNvPr id="59" name="Rectangle: Rounded Corners 58">
            <a:hlinkClick r:id="rId8" action="ppaction://hlinksldjump"/>
            <a:extLst>
              <a:ext uri="{FF2B5EF4-FFF2-40B4-BE49-F238E27FC236}">
                <a16:creationId xmlns:a16="http://schemas.microsoft.com/office/drawing/2014/main" id="{1031F688-0E5D-43E0-A9DD-307812D059CB}"/>
              </a:ext>
            </a:extLst>
          </p:cNvPr>
          <p:cNvSpPr/>
          <p:nvPr/>
        </p:nvSpPr>
        <p:spPr>
          <a:xfrm>
            <a:off x="6741352" y="2170870"/>
            <a:ext cx="1229066" cy="486200"/>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Cancel Orders</a:t>
            </a:r>
          </a:p>
        </p:txBody>
      </p:sp>
      <p:pic>
        <p:nvPicPr>
          <p:cNvPr id="3" name="Picture 2">
            <a:extLst>
              <a:ext uri="{FF2B5EF4-FFF2-40B4-BE49-F238E27FC236}">
                <a16:creationId xmlns:a16="http://schemas.microsoft.com/office/drawing/2014/main" id="{B92C2579-F8AE-40BE-A081-541B834F5D29}"/>
              </a:ext>
            </a:extLst>
          </p:cNvPr>
          <p:cNvPicPr>
            <a:picLocks noChangeAspect="1"/>
          </p:cNvPicPr>
          <p:nvPr/>
        </p:nvPicPr>
        <p:blipFill rotWithShape="1">
          <a:blip r:embed="rId29">
            <a:extLst>
              <a:ext uri="{28A0092B-C50C-407E-A947-70E740481C1C}">
                <a14:useLocalDpi xmlns:a14="http://schemas.microsoft.com/office/drawing/2010/main" val="0"/>
              </a:ext>
            </a:extLst>
          </a:blip>
          <a:srcRect t="30006" b="28133"/>
          <a:stretch/>
        </p:blipFill>
        <p:spPr>
          <a:xfrm>
            <a:off x="1598430" y="3252268"/>
            <a:ext cx="1320561" cy="552791"/>
          </a:xfrm>
          <a:prstGeom prst="rect">
            <a:avLst/>
          </a:prstGeom>
        </p:spPr>
      </p:pic>
      <p:sp>
        <p:nvSpPr>
          <p:cNvPr id="63" name="Rectangle: Rounded Corners 62">
            <a:hlinkClick r:id="rId26" action="ppaction://hlinksldjump"/>
            <a:extLst>
              <a:ext uri="{FF2B5EF4-FFF2-40B4-BE49-F238E27FC236}">
                <a16:creationId xmlns:a16="http://schemas.microsoft.com/office/drawing/2014/main" id="{F7740330-D1F8-4249-A32B-2318CB854FF7}"/>
              </a:ext>
            </a:extLst>
          </p:cNvPr>
          <p:cNvSpPr/>
          <p:nvPr/>
        </p:nvSpPr>
        <p:spPr>
          <a:xfrm>
            <a:off x="1667118" y="3795670"/>
            <a:ext cx="1120627" cy="371264"/>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hlinkClick r:id="rId30" action="ppaction://hlinksldjump"/>
              </a:rPr>
              <a:t>Acrylic Yarn</a:t>
            </a:r>
            <a:endParaRPr lang="en-US" sz="12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E9006B6-333F-4C00-ACEA-E45B036B8F96}"/>
              </a:ext>
            </a:extLst>
          </p:cNvPr>
          <p:cNvPicPr>
            <a:picLocks noChangeAspect="1"/>
          </p:cNvPicPr>
          <p:nvPr/>
        </p:nvPicPr>
        <p:blipFill rotWithShape="1">
          <a:blip r:embed="rId31">
            <a:extLst>
              <a:ext uri="{28A0092B-C50C-407E-A947-70E740481C1C}">
                <a14:useLocalDpi xmlns:a14="http://schemas.microsoft.com/office/drawing/2010/main" val="0"/>
              </a:ext>
            </a:extLst>
          </a:blip>
          <a:srcRect t="34126" b="49076"/>
          <a:stretch/>
        </p:blipFill>
        <p:spPr>
          <a:xfrm>
            <a:off x="3338580" y="3448299"/>
            <a:ext cx="1727960" cy="284372"/>
          </a:xfrm>
          <a:prstGeom prst="rect">
            <a:avLst/>
          </a:prstGeom>
        </p:spPr>
      </p:pic>
      <p:sp>
        <p:nvSpPr>
          <p:cNvPr id="64" name="Rectangle: Rounded Corners 63">
            <a:hlinkClick r:id="rId26" action="ppaction://hlinksldjump"/>
            <a:extLst>
              <a:ext uri="{FF2B5EF4-FFF2-40B4-BE49-F238E27FC236}">
                <a16:creationId xmlns:a16="http://schemas.microsoft.com/office/drawing/2014/main" id="{898EF6EA-46ED-4457-B1D9-6D0425EE1B8E}"/>
              </a:ext>
            </a:extLst>
          </p:cNvPr>
          <p:cNvSpPr/>
          <p:nvPr/>
        </p:nvSpPr>
        <p:spPr>
          <a:xfrm>
            <a:off x="3605542" y="3783090"/>
            <a:ext cx="1320561" cy="371264"/>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hlinkClick r:id="rId32" action="ppaction://hlinksldjump"/>
              </a:rPr>
              <a:t>Plastic Hooks</a:t>
            </a:r>
            <a:endParaRPr lang="en-US" sz="1200" dirty="0">
              <a:solidFill>
                <a:schemeClr val="tx1"/>
              </a:solidFill>
              <a:latin typeface="Arial" panose="020B0604020202020204" pitchFamily="34" charset="0"/>
              <a:cs typeface="Arial" panose="020B0604020202020204" pitchFamily="34" charset="0"/>
            </a:endParaRPr>
          </a:p>
        </p:txBody>
      </p:sp>
      <p:sp>
        <p:nvSpPr>
          <p:cNvPr id="73" name="Rectangle: Rounded Corners 72">
            <a:hlinkClick r:id="rId26" action="ppaction://hlinksldjump"/>
            <a:extLst>
              <a:ext uri="{FF2B5EF4-FFF2-40B4-BE49-F238E27FC236}">
                <a16:creationId xmlns:a16="http://schemas.microsoft.com/office/drawing/2014/main" id="{DBCA4CFE-F6A0-4F1C-A176-F72F5FFD471F}"/>
              </a:ext>
            </a:extLst>
          </p:cNvPr>
          <p:cNvSpPr/>
          <p:nvPr/>
        </p:nvSpPr>
        <p:spPr>
          <a:xfrm>
            <a:off x="5804141" y="3763791"/>
            <a:ext cx="1320561" cy="371264"/>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hlinkClick r:id="rId33" action="ppaction://hlinksldjump"/>
              </a:rPr>
              <a:t>Marker</a:t>
            </a:r>
            <a:endParaRPr lang="en-US" sz="1200"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7C03E79-CB0C-4F85-9D1B-BB4F7E67C1F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856909" y="3188169"/>
            <a:ext cx="1151632" cy="695781"/>
          </a:xfrm>
          <a:prstGeom prst="rect">
            <a:avLst/>
          </a:prstGeom>
        </p:spPr>
      </p:pic>
      <p:sp>
        <p:nvSpPr>
          <p:cNvPr id="70" name="Rectangle: Rounded Corners 69">
            <a:hlinkClick r:id="rId15" action="ppaction://hlinksldjump"/>
            <a:extLst>
              <a:ext uri="{FF2B5EF4-FFF2-40B4-BE49-F238E27FC236}">
                <a16:creationId xmlns:a16="http://schemas.microsoft.com/office/drawing/2014/main" id="{055D8248-2B83-4D2F-8528-00C7C1D5910C}"/>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254028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r>
              <a:rPr lang="en-US" sz="14900" dirty="0">
                <a:solidFill>
                  <a:schemeClr val="bg1"/>
                </a:solidFill>
              </a:rPr>
              <a:t>Account</a:t>
            </a:r>
          </a:p>
        </p:txBody>
      </p:sp>
    </p:spTree>
    <p:extLst>
      <p:ext uri="{BB962C8B-B14F-4D97-AF65-F5344CB8AC3E}">
        <p14:creationId xmlns:p14="http://schemas.microsoft.com/office/powerpoint/2010/main" val="42651008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Up</a:t>
            </a:r>
          </a:p>
          <a:p>
            <a:pPr algn="ctr"/>
            <a:r>
              <a:rPr lang="en-US" sz="1200" dirty="0">
                <a:latin typeface="Arial" panose="020B0604020202020204" pitchFamily="34" charset="0"/>
                <a:cs typeface="Arial" panose="020B0604020202020204" pitchFamily="34" charset="0"/>
              </a:rPr>
              <a:t>Already Have an Account? </a:t>
            </a:r>
            <a:r>
              <a:rPr lang="en-US" sz="1200" b="1" u="sng" dirty="0">
                <a:solidFill>
                  <a:schemeClr val="accent1"/>
                </a:solidFill>
                <a:latin typeface="Arial" panose="020B0604020202020204" pitchFamily="34" charset="0"/>
                <a:cs typeface="Arial" panose="020B0604020202020204" pitchFamily="34" charset="0"/>
                <a:hlinkClick r:id="rId9" action="ppaction://hlinksldjump"/>
              </a:rPr>
              <a:t>Sign in Here</a:t>
            </a:r>
            <a:r>
              <a:rPr lang="en-US" sz="1200" b="1" u="sng" dirty="0">
                <a:solidFill>
                  <a:schemeClr val="accent1"/>
                </a:solidFill>
                <a:latin typeface="Arial" panose="020B0604020202020204" pitchFamily="34" charset="0"/>
                <a:cs typeface="Arial" panose="020B0604020202020204" pitchFamily="34" charset="0"/>
              </a:rPr>
              <a:t> </a:t>
            </a:r>
          </a:p>
          <a:p>
            <a:pPr algn="ctr"/>
            <a:r>
              <a:rPr lang="en-US" sz="1200" b="1" dirty="0">
                <a:solidFill>
                  <a:schemeClr val="bg1"/>
                </a:solidFill>
                <a:latin typeface="Arial" panose="020B0604020202020204" pitchFamily="34" charset="0"/>
                <a:cs typeface="Arial" panose="020B0604020202020204" pitchFamily="34" charset="0"/>
              </a:rPr>
              <a:t>Log In as </a:t>
            </a:r>
            <a:r>
              <a:rPr lang="en-US" sz="1200" b="1" u="sng" dirty="0">
                <a:solidFill>
                  <a:schemeClr val="accent1"/>
                </a:solidFill>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Admin</a:t>
            </a:r>
            <a:endParaRPr lang="en-US" sz="1200" b="1" u="sng" dirty="0">
              <a:solidFill>
                <a:schemeClr val="accent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Sign Up</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2469788"/>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Email</a:t>
              </a:r>
            </a:p>
          </p:txBody>
        </p:sp>
        <p:sp>
          <p:nvSpPr>
            <p:cNvPr id="97" name="Rectangle: Rounded Corners 96">
              <a:extLst>
                <a:ext uri="{FF2B5EF4-FFF2-40B4-BE49-F238E27FC236}">
                  <a16:creationId xmlns:a16="http://schemas.microsoft.com/office/drawing/2014/main" id="{3BB1AAE5-9E00-4203-94F0-78E01D508950}"/>
                </a:ext>
              </a:extLst>
            </p:cNvPr>
            <p:cNvSpPr/>
            <p:nvPr/>
          </p:nvSpPr>
          <p:spPr>
            <a:xfrm>
              <a:off x="3167293" y="2991624"/>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Password</a:t>
              </a:r>
            </a:p>
          </p:txBody>
        </p:sp>
        <p:sp>
          <p:nvSpPr>
            <p:cNvPr id="99" name="Rectangle: Rounded Corners 98">
              <a:extLst>
                <a:ext uri="{FF2B5EF4-FFF2-40B4-BE49-F238E27FC236}">
                  <a16:creationId xmlns:a16="http://schemas.microsoft.com/office/drawing/2014/main" id="{3466C3D5-7AD2-43C9-8806-94A48C6CC6E8}"/>
                </a:ext>
              </a:extLst>
            </p:cNvPr>
            <p:cNvSpPr/>
            <p:nvPr/>
          </p:nvSpPr>
          <p:spPr>
            <a:xfrm>
              <a:off x="3160167" y="3513460"/>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Confirm Password</a:t>
              </a:r>
            </a:p>
          </p:txBody>
        </p:sp>
        <p:pic>
          <p:nvPicPr>
            <p:cNvPr id="12" name="Picture 11">
              <a:extLst>
                <a:ext uri="{FF2B5EF4-FFF2-40B4-BE49-F238E27FC236}">
                  <a16:creationId xmlns:a16="http://schemas.microsoft.com/office/drawing/2014/main" id="{62E0BBB9-857F-4350-8317-7CED50A1DB9A}"/>
                </a:ext>
              </a:extLst>
            </p:cNvPr>
            <p:cNvPicPr>
              <a:picLocks noChangeAspect="1"/>
            </p:cNvPicPr>
            <p:nvPr/>
          </p:nvPicPr>
          <p:blipFill rotWithShape="1">
            <a:blip r:embed="rId12">
              <a:extLst>
                <a:ext uri="{28A0092B-C50C-407E-A947-70E740481C1C}">
                  <a14:useLocalDpi xmlns:a14="http://schemas.microsoft.com/office/drawing/2010/main" val="0"/>
                </a:ext>
              </a:extLst>
            </a:blip>
            <a:srcRect l="4418" t="19791" r="3666" b="10900"/>
            <a:stretch/>
          </p:blipFill>
          <p:spPr>
            <a:xfrm>
              <a:off x="3167293" y="4557116"/>
              <a:ext cx="5857412" cy="932208"/>
            </a:xfrm>
            <a:prstGeom prst="rect">
              <a:avLst/>
            </a:prstGeom>
          </p:spPr>
        </p:pic>
        <p:sp>
          <p:nvSpPr>
            <p:cNvPr id="100" name="Rectangle: Rounded Corners 99">
              <a:extLst>
                <a:ext uri="{FF2B5EF4-FFF2-40B4-BE49-F238E27FC236}">
                  <a16:creationId xmlns:a16="http://schemas.microsoft.com/office/drawing/2014/main" id="{A47ED8F9-99D6-4D1C-BE00-809666E8E1CB}"/>
                </a:ext>
              </a:extLst>
            </p:cNvPr>
            <p:cNvSpPr/>
            <p:nvPr/>
          </p:nvSpPr>
          <p:spPr>
            <a:xfrm>
              <a:off x="7625989" y="5226895"/>
              <a:ext cx="1229066" cy="262428"/>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grpSp>
      <p:sp>
        <p:nvSpPr>
          <p:cNvPr id="35" name="Rectangle: Rounded Corners 34">
            <a:extLst>
              <a:ext uri="{FF2B5EF4-FFF2-40B4-BE49-F238E27FC236}">
                <a16:creationId xmlns:a16="http://schemas.microsoft.com/office/drawing/2014/main" id="{2A16643C-D175-45F4-8D93-EEFF587884A3}"/>
              </a:ext>
            </a:extLst>
          </p:cNvPr>
          <p:cNvSpPr/>
          <p:nvPr/>
        </p:nvSpPr>
        <p:spPr>
          <a:xfrm>
            <a:off x="3160167" y="4040126"/>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Mobile Number</a:t>
            </a:r>
          </a:p>
        </p:txBody>
      </p:sp>
      <p:grpSp>
        <p:nvGrpSpPr>
          <p:cNvPr id="36" name="Group 35">
            <a:extLst>
              <a:ext uri="{FF2B5EF4-FFF2-40B4-BE49-F238E27FC236}">
                <a16:creationId xmlns:a16="http://schemas.microsoft.com/office/drawing/2014/main" id="{F8F4A629-ACFD-4604-B461-1A9E87A15807}"/>
              </a:ext>
            </a:extLst>
          </p:cNvPr>
          <p:cNvGrpSpPr/>
          <p:nvPr/>
        </p:nvGrpSpPr>
        <p:grpSpPr>
          <a:xfrm>
            <a:off x="0" y="-3175"/>
            <a:ext cx="12192000" cy="646176"/>
            <a:chOff x="0" y="-3175"/>
            <a:chExt cx="12192000" cy="646176"/>
          </a:xfrm>
        </p:grpSpPr>
        <p:sp>
          <p:nvSpPr>
            <p:cNvPr id="37" name="Rectangle: Rounded Corners 36">
              <a:extLst>
                <a:ext uri="{FF2B5EF4-FFF2-40B4-BE49-F238E27FC236}">
                  <a16:creationId xmlns:a16="http://schemas.microsoft.com/office/drawing/2014/main" id="{AF01F813-4E82-4AA1-92DC-F13A0DE7AB81}"/>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hlinkClick r:id="rId13" action="ppaction://hlinksldjump"/>
              <a:extLst>
                <a:ext uri="{FF2B5EF4-FFF2-40B4-BE49-F238E27FC236}">
                  <a16:creationId xmlns:a16="http://schemas.microsoft.com/office/drawing/2014/main" id="{5AA201D6-9A74-4D8E-BE4F-A7C295EEF0A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44" name="Picture 43">
              <a:hlinkClick r:id="rId8" action="ppaction://hlinksldjump"/>
              <a:extLst>
                <a:ext uri="{FF2B5EF4-FFF2-40B4-BE49-F238E27FC236}">
                  <a16:creationId xmlns:a16="http://schemas.microsoft.com/office/drawing/2014/main" id="{2DE4A061-3FE6-4207-B337-A15BBE83DD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46" name="Picture 45">
              <a:hlinkClick r:id="rId16" action="ppaction://hlinksldjump"/>
              <a:extLst>
                <a:ext uri="{FF2B5EF4-FFF2-40B4-BE49-F238E27FC236}">
                  <a16:creationId xmlns:a16="http://schemas.microsoft.com/office/drawing/2014/main" id="{CC868E7A-5CFA-4F91-BF69-DF0C4788573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7" name="Rectangle: Rounded Corners 46">
              <a:extLst>
                <a:ext uri="{FF2B5EF4-FFF2-40B4-BE49-F238E27FC236}">
                  <a16:creationId xmlns:a16="http://schemas.microsoft.com/office/drawing/2014/main" id="{EACD5847-7553-4193-8F34-0B6ADC5AF9DB}"/>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9" name="Rectangle: Rounded Corners 48">
              <a:hlinkClick r:id="rId18" action="ppaction://hlinksldjump"/>
              <a:extLst>
                <a:ext uri="{FF2B5EF4-FFF2-40B4-BE49-F238E27FC236}">
                  <a16:creationId xmlns:a16="http://schemas.microsoft.com/office/drawing/2014/main" id="{45699781-FA84-485D-8782-0E7B0637747D}"/>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8015B62A-BAAD-4397-A91D-CAA0AA27FF7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4BA82D9A-7EC7-4FE5-A3B0-0196027859F9}"/>
                </a:ext>
              </a:extLst>
            </p:cNvPr>
            <p:cNvGrpSpPr/>
            <p:nvPr/>
          </p:nvGrpSpPr>
          <p:grpSpPr>
            <a:xfrm>
              <a:off x="0" y="6524170"/>
              <a:ext cx="12192000" cy="348343"/>
              <a:chOff x="0" y="6524170"/>
              <a:chExt cx="12192000" cy="348343"/>
            </a:xfrm>
          </p:grpSpPr>
          <p:sp>
            <p:nvSpPr>
              <p:cNvPr id="68" name="Rectangle: Rounded Corners 67">
                <a:extLst>
                  <a:ext uri="{FF2B5EF4-FFF2-40B4-BE49-F238E27FC236}">
                    <a16:creationId xmlns:a16="http://schemas.microsoft.com/office/drawing/2014/main" id="{99C6EE85-33D6-47CF-B5A2-4293F3823C21}"/>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0C24D7C-DAC4-47AC-8A50-4278683ECCF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B95CDAE2-B7CD-4D42-95DA-E6889A3DBBB4}"/>
                </a:ext>
              </a:extLst>
            </p:cNvPr>
            <p:cNvGrpSpPr/>
            <p:nvPr/>
          </p:nvGrpSpPr>
          <p:grpSpPr>
            <a:xfrm>
              <a:off x="9719746" y="6600793"/>
              <a:ext cx="2011656" cy="256480"/>
              <a:chOff x="9719746" y="6600793"/>
              <a:chExt cx="2011656" cy="256480"/>
            </a:xfrm>
          </p:grpSpPr>
          <p:sp>
            <p:nvSpPr>
              <p:cNvPr id="63" name="Rectangle: Rounded Corners 62">
                <a:hlinkClick r:id="rId19" action="ppaction://hlinksldjump"/>
                <a:extLst>
                  <a:ext uri="{FF2B5EF4-FFF2-40B4-BE49-F238E27FC236}">
                    <a16:creationId xmlns:a16="http://schemas.microsoft.com/office/drawing/2014/main" id="{D69AE6C7-0D37-4A11-8956-6068E1B17F30}"/>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65" name="Rectangle: Rounded Corners 64">
                <a:hlinkClick r:id="rId20" action="ppaction://hlinksldjump"/>
                <a:extLst>
                  <a:ext uri="{FF2B5EF4-FFF2-40B4-BE49-F238E27FC236}">
                    <a16:creationId xmlns:a16="http://schemas.microsoft.com/office/drawing/2014/main" id="{25BF9D7A-0875-4011-B171-604AACEF469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50" name="Group 49">
              <a:extLst>
                <a:ext uri="{FF2B5EF4-FFF2-40B4-BE49-F238E27FC236}">
                  <a16:creationId xmlns:a16="http://schemas.microsoft.com/office/drawing/2014/main" id="{3D5A14DA-1C7C-4182-8855-5C14FFE1335E}"/>
                </a:ext>
              </a:extLst>
            </p:cNvPr>
            <p:cNvGrpSpPr/>
            <p:nvPr/>
          </p:nvGrpSpPr>
          <p:grpSpPr>
            <a:xfrm>
              <a:off x="166789" y="6598734"/>
              <a:ext cx="1599857" cy="230072"/>
              <a:chOff x="166789" y="6598734"/>
              <a:chExt cx="1599857" cy="230072"/>
            </a:xfrm>
          </p:grpSpPr>
          <p:pic>
            <p:nvPicPr>
              <p:cNvPr id="51" name="Picture 50">
                <a:hlinkClick r:id="rId21"/>
                <a:extLst>
                  <a:ext uri="{FF2B5EF4-FFF2-40B4-BE49-F238E27FC236}">
                    <a16:creationId xmlns:a16="http://schemas.microsoft.com/office/drawing/2014/main" id="{97FFECAB-0F37-4D30-AFC9-B2AA3CBC5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2" name="Picture 51">
                <a:hlinkClick r:id="rId22"/>
                <a:extLst>
                  <a:ext uri="{FF2B5EF4-FFF2-40B4-BE49-F238E27FC236}">
                    <a16:creationId xmlns:a16="http://schemas.microsoft.com/office/drawing/2014/main" id="{2AAF828B-53C1-4587-9FC2-C1A686524692}"/>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3" name="Picture 52">
                <a:hlinkClick r:id="rId23"/>
                <a:extLst>
                  <a:ext uri="{FF2B5EF4-FFF2-40B4-BE49-F238E27FC236}">
                    <a16:creationId xmlns:a16="http://schemas.microsoft.com/office/drawing/2014/main" id="{35CBD648-3ED1-4C62-BA9E-85B63F1B0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6" name="Picture 55">
                <a:hlinkClick r:id="rId24"/>
                <a:extLst>
                  <a:ext uri="{FF2B5EF4-FFF2-40B4-BE49-F238E27FC236}">
                    <a16:creationId xmlns:a16="http://schemas.microsoft.com/office/drawing/2014/main" id="{B59758D5-92A4-4ACA-B982-F1D7AE09BB93}"/>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61" name="Picture 60">
                <a:hlinkClick r:id="rId25"/>
                <a:extLst>
                  <a:ext uri="{FF2B5EF4-FFF2-40B4-BE49-F238E27FC236}">
                    <a16:creationId xmlns:a16="http://schemas.microsoft.com/office/drawing/2014/main" id="{0223D298-82E9-454E-82AD-2A84E83BC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C66A7D6C-BA02-4A04-8EC0-A5A71E5FAF7D}"/>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7" name="Rectangle: Rounded Corners 56">
            <a:hlinkClick r:id="rId18" action="ppaction://hlinksldjump"/>
            <a:extLst>
              <a:ext uri="{FF2B5EF4-FFF2-40B4-BE49-F238E27FC236}">
                <a16:creationId xmlns:a16="http://schemas.microsoft.com/office/drawing/2014/main" id="{52DF834D-EC88-4B29-854C-D35B732330DC}"/>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0071748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Up</a:t>
            </a:r>
          </a:p>
          <a:p>
            <a:pPr algn="ctr"/>
            <a:r>
              <a:rPr lang="en-US" sz="1200" dirty="0">
                <a:latin typeface="Arial" panose="020B0604020202020204" pitchFamily="34" charset="0"/>
                <a:cs typeface="Arial" panose="020B0604020202020204" pitchFamily="34" charset="0"/>
              </a:rPr>
              <a:t>Already Have an Account? </a:t>
            </a:r>
            <a:r>
              <a:rPr lang="en-US" sz="1200" b="1" u="sng" dirty="0">
                <a:solidFill>
                  <a:schemeClr val="accent1"/>
                </a:solidFill>
                <a:latin typeface="Arial" panose="020B0604020202020204" pitchFamily="34" charset="0"/>
                <a:cs typeface="Arial" panose="020B0604020202020204" pitchFamily="34" charset="0"/>
                <a:hlinkClick r:id="rId9" action="ppaction://hlinksldjump"/>
              </a:rPr>
              <a:t>Sign in Here</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57" name="Picture 56">
            <a:hlinkClick r:id="rId8"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Continue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2469788"/>
              <a:ext cx="5857412" cy="159307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the verification code we sent in your mobile number </a:t>
              </a:r>
              <a:r>
                <a:rPr lang="en-US" b="1" dirty="0">
                  <a:solidFill>
                    <a:schemeClr val="tx1"/>
                  </a:solidFill>
                </a:rPr>
                <a:t>+63*******120</a:t>
              </a:r>
            </a:p>
            <a:p>
              <a:endParaRPr lang="en-US" dirty="0">
                <a:solidFill>
                  <a:schemeClr val="tx1"/>
                </a:solidFill>
              </a:endParaRPr>
            </a:p>
            <a:p>
              <a:r>
                <a:rPr lang="en-US" dirty="0">
                  <a:solidFill>
                    <a:schemeClr val="tx1"/>
                  </a:solidFill>
                </a:rPr>
                <a:t>Didn’t  get the code?</a:t>
              </a:r>
            </a:p>
          </p:txBody>
        </p:sp>
        <p:sp>
          <p:nvSpPr>
            <p:cNvPr id="99" name="Rectangle: Rounded Corners 98">
              <a:extLst>
                <a:ext uri="{FF2B5EF4-FFF2-40B4-BE49-F238E27FC236}">
                  <a16:creationId xmlns:a16="http://schemas.microsoft.com/office/drawing/2014/main" id="{3466C3D5-7AD2-43C9-8806-94A48C6CC6E8}"/>
                </a:ext>
              </a:extLst>
            </p:cNvPr>
            <p:cNvSpPr/>
            <p:nvPr/>
          </p:nvSpPr>
          <p:spPr>
            <a:xfrm>
              <a:off x="3174681" y="4352684"/>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Enter 6 Digit Code</a:t>
              </a:r>
            </a:p>
          </p:txBody>
        </p:sp>
      </p:grpSp>
      <p:sp>
        <p:nvSpPr>
          <p:cNvPr id="36" name="Rectangle: Rounded Corners 35">
            <a:hlinkClick r:id="rId12" action="ppaction://hlinksldjump"/>
            <a:extLst>
              <a:ext uri="{FF2B5EF4-FFF2-40B4-BE49-F238E27FC236}">
                <a16:creationId xmlns:a16="http://schemas.microsoft.com/office/drawing/2014/main" id="{D6D2523C-988C-4A66-A295-0822CFD3ED5B}"/>
              </a:ext>
            </a:extLst>
          </p:cNvPr>
          <p:cNvSpPr/>
          <p:nvPr/>
        </p:nvSpPr>
        <p:spPr>
          <a:xfrm>
            <a:off x="5481466" y="3502357"/>
            <a:ext cx="1081570" cy="318620"/>
          </a:xfrm>
          <a:prstGeom prst="roundRect">
            <a:avLst/>
          </a:prstGeom>
          <a:solidFill>
            <a:schemeClr val="tx1">
              <a:lumMod val="50000"/>
              <a:lumOff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Resend</a:t>
            </a:r>
          </a:p>
        </p:txBody>
      </p:sp>
      <p:grpSp>
        <p:nvGrpSpPr>
          <p:cNvPr id="33" name="Group 32">
            <a:extLst>
              <a:ext uri="{FF2B5EF4-FFF2-40B4-BE49-F238E27FC236}">
                <a16:creationId xmlns:a16="http://schemas.microsoft.com/office/drawing/2014/main" id="{7A427B92-695D-4A68-89F5-780A62C933C4}"/>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DDA0190B-5F82-4EB4-AE31-9E8BF31DD511}"/>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hlinkClick r:id="rId13" action="ppaction://hlinksldjump"/>
              <a:extLst>
                <a:ext uri="{FF2B5EF4-FFF2-40B4-BE49-F238E27FC236}">
                  <a16:creationId xmlns:a16="http://schemas.microsoft.com/office/drawing/2014/main" id="{81B899C2-6DE9-4F9E-95EE-AAA92DDB45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8" action="ppaction://hlinksldjump"/>
              <a:extLst>
                <a:ext uri="{FF2B5EF4-FFF2-40B4-BE49-F238E27FC236}">
                  <a16:creationId xmlns:a16="http://schemas.microsoft.com/office/drawing/2014/main" id="{490C0B0B-89EC-4F91-9D82-474591595C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6" action="ppaction://hlinksldjump"/>
              <a:extLst>
                <a:ext uri="{FF2B5EF4-FFF2-40B4-BE49-F238E27FC236}">
                  <a16:creationId xmlns:a16="http://schemas.microsoft.com/office/drawing/2014/main" id="{663C7583-F590-4F9F-B42C-D61E8A0C23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E4A96E1A-73B9-4632-9FAB-B791643192CC}"/>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7" name="Rectangle: Rounded Corners 46">
              <a:hlinkClick r:id="rId18" action="ppaction://hlinksldjump"/>
              <a:extLst>
                <a:ext uri="{FF2B5EF4-FFF2-40B4-BE49-F238E27FC236}">
                  <a16:creationId xmlns:a16="http://schemas.microsoft.com/office/drawing/2014/main" id="{B0311A6C-C101-4EF2-9197-F53D8DF6A63B}"/>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AAD1F045-94F1-4E75-9A19-250C172BA669}"/>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489CC11C-E502-417E-BDB6-E1C0F28F50F2}"/>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585C9640-38DF-4E1F-89AD-1CD836989F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19A6711-24B3-4DD2-9B3A-46DDFF84541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44D7C5F7-0FF1-41B7-821F-0AC75FAC7D5C}"/>
                </a:ext>
              </a:extLst>
            </p:cNvPr>
            <p:cNvGrpSpPr/>
            <p:nvPr/>
          </p:nvGrpSpPr>
          <p:grpSpPr>
            <a:xfrm>
              <a:off x="9719746" y="6600793"/>
              <a:ext cx="2011656" cy="256480"/>
              <a:chOff x="9719746" y="6600793"/>
              <a:chExt cx="2011656" cy="256480"/>
            </a:xfrm>
          </p:grpSpPr>
          <p:sp>
            <p:nvSpPr>
              <p:cNvPr id="53" name="Rectangle: Rounded Corners 52">
                <a:hlinkClick r:id="rId19" action="ppaction://hlinksldjump"/>
                <a:extLst>
                  <a:ext uri="{FF2B5EF4-FFF2-40B4-BE49-F238E27FC236}">
                    <a16:creationId xmlns:a16="http://schemas.microsoft.com/office/drawing/2014/main" id="{BEE1976A-74E5-42F6-90E2-72282B2BE114}"/>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0" action="ppaction://hlinksldjump"/>
                <a:extLst>
                  <a:ext uri="{FF2B5EF4-FFF2-40B4-BE49-F238E27FC236}">
                    <a16:creationId xmlns:a16="http://schemas.microsoft.com/office/drawing/2014/main" id="{47DBEB48-C184-4084-BE59-CBFBADCD516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0F2CCEB3-085C-4F31-9C08-C0DD680ECDEB}"/>
                </a:ext>
              </a:extLst>
            </p:cNvPr>
            <p:cNvGrpSpPr/>
            <p:nvPr/>
          </p:nvGrpSpPr>
          <p:grpSpPr>
            <a:xfrm>
              <a:off x="166789" y="6598734"/>
              <a:ext cx="1599857" cy="230072"/>
              <a:chOff x="166789" y="6598734"/>
              <a:chExt cx="1599857" cy="230072"/>
            </a:xfrm>
          </p:grpSpPr>
          <p:pic>
            <p:nvPicPr>
              <p:cNvPr id="48" name="Picture 47">
                <a:hlinkClick r:id="rId21"/>
                <a:extLst>
                  <a:ext uri="{FF2B5EF4-FFF2-40B4-BE49-F238E27FC236}">
                    <a16:creationId xmlns:a16="http://schemas.microsoft.com/office/drawing/2014/main" id="{2BDF28F0-F750-498B-B001-5F44ED8B7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2"/>
                <a:extLst>
                  <a:ext uri="{FF2B5EF4-FFF2-40B4-BE49-F238E27FC236}">
                    <a16:creationId xmlns:a16="http://schemas.microsoft.com/office/drawing/2014/main" id="{4DB13202-57A6-47AF-AB20-A7C88C78303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3"/>
                <a:extLst>
                  <a:ext uri="{FF2B5EF4-FFF2-40B4-BE49-F238E27FC236}">
                    <a16:creationId xmlns:a16="http://schemas.microsoft.com/office/drawing/2014/main" id="{DE6FC3B8-780B-4A61-BC3A-7CF4426BA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4"/>
                <a:extLst>
                  <a:ext uri="{FF2B5EF4-FFF2-40B4-BE49-F238E27FC236}">
                    <a16:creationId xmlns:a16="http://schemas.microsoft.com/office/drawing/2014/main" id="{EA592C42-5556-489C-9B92-C66A19E0B02C}"/>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5"/>
                <a:extLst>
                  <a:ext uri="{FF2B5EF4-FFF2-40B4-BE49-F238E27FC236}">
                    <a16:creationId xmlns:a16="http://schemas.microsoft.com/office/drawing/2014/main" id="{163CE0F1-704F-409D-AC7D-C162A92EE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32DAA109-CEDC-4A5C-B892-26551D740133}"/>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Rounded Corners 58">
            <a:hlinkClick r:id="rId18" action="ppaction://hlinksldjump"/>
            <a:extLst>
              <a:ext uri="{FF2B5EF4-FFF2-40B4-BE49-F238E27FC236}">
                <a16:creationId xmlns:a16="http://schemas.microsoft.com/office/drawing/2014/main" id="{9B1FF89F-A2D7-4B4C-BC00-E44CFD6F699C}"/>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5558496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Up</a:t>
            </a:r>
          </a:p>
          <a:p>
            <a:pPr algn="ctr"/>
            <a:r>
              <a:rPr lang="en-US" sz="1200" dirty="0">
                <a:latin typeface="Arial" panose="020B0604020202020204" pitchFamily="34" charset="0"/>
                <a:cs typeface="Arial" panose="020B0604020202020204" pitchFamily="34" charset="0"/>
              </a:rPr>
              <a:t>Already Have an Account? </a:t>
            </a:r>
            <a:r>
              <a:rPr lang="en-US" sz="1200" b="1" u="sng" dirty="0">
                <a:solidFill>
                  <a:schemeClr val="accent1"/>
                </a:solidFill>
                <a:latin typeface="Arial" panose="020B0604020202020204" pitchFamily="34" charset="0"/>
                <a:cs typeface="Arial" panose="020B0604020202020204" pitchFamily="34" charset="0"/>
                <a:hlinkClick r:id="rId9" action="ppaction://hlinksldjump"/>
              </a:rPr>
              <a:t>Sign in Here</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57" name="Picture 56">
            <a:hlinkClick r:id="rId8"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Continue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2469788"/>
              <a:ext cx="5857412" cy="159307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the verification code we sent in your mobile number </a:t>
              </a:r>
              <a:r>
                <a:rPr lang="en-US" b="1" dirty="0">
                  <a:solidFill>
                    <a:schemeClr val="tx1"/>
                  </a:solidFill>
                </a:rPr>
                <a:t>+63*******120</a:t>
              </a:r>
            </a:p>
            <a:p>
              <a:endParaRPr lang="en-US" dirty="0">
                <a:solidFill>
                  <a:schemeClr val="tx1"/>
                </a:solidFill>
              </a:endParaRPr>
            </a:p>
            <a:p>
              <a:r>
                <a:rPr lang="en-US" dirty="0">
                  <a:solidFill>
                    <a:schemeClr val="tx1"/>
                  </a:solidFill>
                </a:rPr>
                <a:t>Didn’t  get the code?</a:t>
              </a:r>
            </a:p>
          </p:txBody>
        </p:sp>
        <p:sp>
          <p:nvSpPr>
            <p:cNvPr id="99" name="Rectangle: Rounded Corners 98">
              <a:extLst>
                <a:ext uri="{FF2B5EF4-FFF2-40B4-BE49-F238E27FC236}">
                  <a16:creationId xmlns:a16="http://schemas.microsoft.com/office/drawing/2014/main" id="{3466C3D5-7AD2-43C9-8806-94A48C6CC6E8}"/>
                </a:ext>
              </a:extLst>
            </p:cNvPr>
            <p:cNvSpPr/>
            <p:nvPr/>
          </p:nvSpPr>
          <p:spPr>
            <a:xfrm>
              <a:off x="3174681" y="4352684"/>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Enter 6 Digit Code</a:t>
              </a:r>
            </a:p>
          </p:txBody>
        </p:sp>
      </p:grpSp>
      <p:sp>
        <p:nvSpPr>
          <p:cNvPr id="36" name="Rectangle: Rounded Corners 35">
            <a:hlinkClick r:id="rId12" action="ppaction://hlinksldjump"/>
            <a:extLst>
              <a:ext uri="{FF2B5EF4-FFF2-40B4-BE49-F238E27FC236}">
                <a16:creationId xmlns:a16="http://schemas.microsoft.com/office/drawing/2014/main" id="{D6D2523C-988C-4A66-A295-0822CFD3ED5B}"/>
              </a:ext>
            </a:extLst>
          </p:cNvPr>
          <p:cNvSpPr/>
          <p:nvPr/>
        </p:nvSpPr>
        <p:spPr>
          <a:xfrm>
            <a:off x="5481466" y="3502357"/>
            <a:ext cx="1081570" cy="318620"/>
          </a:xfrm>
          <a:prstGeom prst="roundRect">
            <a:avLst/>
          </a:prstGeom>
          <a:solidFill>
            <a:schemeClr val="tx1">
              <a:lumMod val="50000"/>
              <a:lumOff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Resend</a:t>
            </a:r>
          </a:p>
        </p:txBody>
      </p:sp>
      <p:grpSp>
        <p:nvGrpSpPr>
          <p:cNvPr id="33" name="Group 32">
            <a:extLst>
              <a:ext uri="{FF2B5EF4-FFF2-40B4-BE49-F238E27FC236}">
                <a16:creationId xmlns:a16="http://schemas.microsoft.com/office/drawing/2014/main" id="{7A427B92-695D-4A68-89F5-780A62C933C4}"/>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DDA0190B-5F82-4EB4-AE31-9E8BF31DD511}"/>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hlinkClick r:id="rId13" action="ppaction://hlinksldjump"/>
              <a:extLst>
                <a:ext uri="{FF2B5EF4-FFF2-40B4-BE49-F238E27FC236}">
                  <a16:creationId xmlns:a16="http://schemas.microsoft.com/office/drawing/2014/main" id="{81B899C2-6DE9-4F9E-95EE-AAA92DDB45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8" action="ppaction://hlinksldjump"/>
              <a:extLst>
                <a:ext uri="{FF2B5EF4-FFF2-40B4-BE49-F238E27FC236}">
                  <a16:creationId xmlns:a16="http://schemas.microsoft.com/office/drawing/2014/main" id="{490C0B0B-89EC-4F91-9D82-474591595C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6" action="ppaction://hlinksldjump"/>
              <a:extLst>
                <a:ext uri="{FF2B5EF4-FFF2-40B4-BE49-F238E27FC236}">
                  <a16:creationId xmlns:a16="http://schemas.microsoft.com/office/drawing/2014/main" id="{663C7583-F590-4F9F-B42C-D61E8A0C23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E4A96E1A-73B9-4632-9FAB-B791643192CC}"/>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18" action="ppaction://hlinksldjump"/>
              <a:extLst>
                <a:ext uri="{FF2B5EF4-FFF2-40B4-BE49-F238E27FC236}">
                  <a16:creationId xmlns:a16="http://schemas.microsoft.com/office/drawing/2014/main" id="{19C03BD4-A510-436B-80CF-5F47CAFDDFF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11" action="ppaction://hlinksldjump"/>
              <a:extLst>
                <a:ext uri="{FF2B5EF4-FFF2-40B4-BE49-F238E27FC236}">
                  <a16:creationId xmlns:a16="http://schemas.microsoft.com/office/drawing/2014/main" id="{B0311A6C-C101-4EF2-9197-F53D8DF6A63B}"/>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AAD1F045-94F1-4E75-9A19-250C172BA669}"/>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489CC11C-E502-417E-BDB6-E1C0F28F50F2}"/>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585C9640-38DF-4E1F-89AD-1CD836989F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19A6711-24B3-4DD2-9B3A-46DDFF84541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44D7C5F7-0FF1-41B7-821F-0AC75FAC7D5C}"/>
                </a:ext>
              </a:extLst>
            </p:cNvPr>
            <p:cNvGrpSpPr/>
            <p:nvPr/>
          </p:nvGrpSpPr>
          <p:grpSpPr>
            <a:xfrm>
              <a:off x="9719746" y="6600793"/>
              <a:ext cx="2011656" cy="256480"/>
              <a:chOff x="9719746" y="6600793"/>
              <a:chExt cx="2011656" cy="256480"/>
            </a:xfrm>
          </p:grpSpPr>
          <p:sp>
            <p:nvSpPr>
              <p:cNvPr id="53" name="Rectangle: Rounded Corners 52">
                <a:hlinkClick r:id="rId19" action="ppaction://hlinksldjump"/>
                <a:extLst>
                  <a:ext uri="{FF2B5EF4-FFF2-40B4-BE49-F238E27FC236}">
                    <a16:creationId xmlns:a16="http://schemas.microsoft.com/office/drawing/2014/main" id="{BEE1976A-74E5-42F6-90E2-72282B2BE114}"/>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0" action="ppaction://hlinksldjump"/>
                <a:extLst>
                  <a:ext uri="{FF2B5EF4-FFF2-40B4-BE49-F238E27FC236}">
                    <a16:creationId xmlns:a16="http://schemas.microsoft.com/office/drawing/2014/main" id="{47DBEB48-C184-4084-BE59-CBFBADCD516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0F2CCEB3-085C-4F31-9C08-C0DD680ECDEB}"/>
                </a:ext>
              </a:extLst>
            </p:cNvPr>
            <p:cNvGrpSpPr/>
            <p:nvPr/>
          </p:nvGrpSpPr>
          <p:grpSpPr>
            <a:xfrm>
              <a:off x="166789" y="6598734"/>
              <a:ext cx="1599857" cy="230072"/>
              <a:chOff x="166789" y="6598734"/>
              <a:chExt cx="1599857" cy="230072"/>
            </a:xfrm>
          </p:grpSpPr>
          <p:pic>
            <p:nvPicPr>
              <p:cNvPr id="48" name="Picture 47">
                <a:hlinkClick r:id="rId21"/>
                <a:extLst>
                  <a:ext uri="{FF2B5EF4-FFF2-40B4-BE49-F238E27FC236}">
                    <a16:creationId xmlns:a16="http://schemas.microsoft.com/office/drawing/2014/main" id="{2BDF28F0-F750-498B-B001-5F44ED8B7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2"/>
                <a:extLst>
                  <a:ext uri="{FF2B5EF4-FFF2-40B4-BE49-F238E27FC236}">
                    <a16:creationId xmlns:a16="http://schemas.microsoft.com/office/drawing/2014/main" id="{4DB13202-57A6-47AF-AB20-A7C88C78303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3"/>
                <a:extLst>
                  <a:ext uri="{FF2B5EF4-FFF2-40B4-BE49-F238E27FC236}">
                    <a16:creationId xmlns:a16="http://schemas.microsoft.com/office/drawing/2014/main" id="{DE6FC3B8-780B-4A61-BC3A-7CF4426BA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4"/>
                <a:extLst>
                  <a:ext uri="{FF2B5EF4-FFF2-40B4-BE49-F238E27FC236}">
                    <a16:creationId xmlns:a16="http://schemas.microsoft.com/office/drawing/2014/main" id="{EA592C42-5556-489C-9B92-C66A19E0B02C}"/>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5"/>
                <a:extLst>
                  <a:ext uri="{FF2B5EF4-FFF2-40B4-BE49-F238E27FC236}">
                    <a16:creationId xmlns:a16="http://schemas.microsoft.com/office/drawing/2014/main" id="{163CE0F1-704F-409D-AC7D-C162A92EE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32DAA109-CEDC-4A5C-B892-26551D740133}"/>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58">
            <a:extLst>
              <a:ext uri="{FF2B5EF4-FFF2-40B4-BE49-F238E27FC236}">
                <a16:creationId xmlns:a16="http://schemas.microsoft.com/office/drawing/2014/main" id="{238C8986-083D-46B5-AADE-47FB3F84F3C5}"/>
              </a:ext>
            </a:extLst>
          </p:cNvPr>
          <p:cNvSpPr/>
          <p:nvPr/>
        </p:nvSpPr>
        <p:spPr>
          <a:xfrm>
            <a:off x="-2" y="-3175"/>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0EC743FE-BAAB-4ADA-90D5-4B89901F44B8}"/>
              </a:ext>
            </a:extLst>
          </p:cNvPr>
          <p:cNvGrpSpPr/>
          <p:nvPr/>
        </p:nvGrpSpPr>
        <p:grpSpPr>
          <a:xfrm>
            <a:off x="387756" y="796483"/>
            <a:ext cx="11343646" cy="5573890"/>
            <a:chOff x="3037014" y="1745103"/>
            <a:chExt cx="6291223" cy="2919068"/>
          </a:xfrm>
        </p:grpSpPr>
        <p:sp>
          <p:nvSpPr>
            <p:cNvPr id="68" name="Rectangle 67">
              <a:extLst>
                <a:ext uri="{FF2B5EF4-FFF2-40B4-BE49-F238E27FC236}">
                  <a16:creationId xmlns:a16="http://schemas.microsoft.com/office/drawing/2014/main" id="{659D1080-D79B-4205-A583-703D4008C19C}"/>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8BCDBE47-16CC-4BE8-9D88-03D59C14E4F3}"/>
                </a:ext>
              </a:extLst>
            </p:cNvPr>
            <p:cNvGrpSpPr/>
            <p:nvPr/>
          </p:nvGrpSpPr>
          <p:grpSpPr>
            <a:xfrm>
              <a:off x="3037014" y="1745103"/>
              <a:ext cx="6291221" cy="2884162"/>
              <a:chOff x="3037014" y="1745103"/>
              <a:chExt cx="6291221" cy="2884162"/>
            </a:xfrm>
          </p:grpSpPr>
          <p:sp>
            <p:nvSpPr>
              <p:cNvPr id="70" name="Rectangle 69">
                <a:extLst>
                  <a:ext uri="{FF2B5EF4-FFF2-40B4-BE49-F238E27FC236}">
                    <a16:creationId xmlns:a16="http://schemas.microsoft.com/office/drawing/2014/main" id="{83B3C52A-67AB-4B18-932F-AA9A0D05028D}"/>
                  </a:ext>
                </a:extLst>
              </p:cNvPr>
              <p:cNvSpPr/>
              <p:nvPr/>
            </p:nvSpPr>
            <p:spPr>
              <a:xfrm>
                <a:off x="3037014" y="1745103"/>
                <a:ext cx="6291221" cy="2236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14F8318-A284-4C96-863B-4841CC2614B9}"/>
                  </a:ext>
                </a:extLst>
              </p:cNvPr>
              <p:cNvSpPr/>
              <p:nvPr/>
            </p:nvSpPr>
            <p:spPr>
              <a:xfrm>
                <a:off x="3077412" y="2012510"/>
                <a:ext cx="6196361" cy="261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3" name="Rectangle 2">
            <a:hlinkClick r:id="rId28" action="ppaction://hlinksldjump"/>
            <a:extLst>
              <a:ext uri="{FF2B5EF4-FFF2-40B4-BE49-F238E27FC236}">
                <a16:creationId xmlns:a16="http://schemas.microsoft.com/office/drawing/2014/main" id="{916610BC-8C8B-463A-92EC-3D2F269E2DA7}"/>
              </a:ext>
            </a:extLst>
          </p:cNvPr>
          <p:cNvSpPr/>
          <p:nvPr/>
        </p:nvSpPr>
        <p:spPr>
          <a:xfrm>
            <a:off x="3327400" y="2549824"/>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Username</a:t>
            </a:r>
          </a:p>
        </p:txBody>
      </p:sp>
      <p:sp>
        <p:nvSpPr>
          <p:cNvPr id="75" name="Rectangle 74">
            <a:extLst>
              <a:ext uri="{FF2B5EF4-FFF2-40B4-BE49-F238E27FC236}">
                <a16:creationId xmlns:a16="http://schemas.microsoft.com/office/drawing/2014/main" id="{C8032953-66D9-4E34-B102-CD431CEAB183}"/>
              </a:ext>
            </a:extLst>
          </p:cNvPr>
          <p:cNvSpPr/>
          <p:nvPr/>
        </p:nvSpPr>
        <p:spPr>
          <a:xfrm>
            <a:off x="4226405" y="1400181"/>
            <a:ext cx="3753966" cy="472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lgerian" panose="04020705040A02060702" pitchFamily="82" charset="0"/>
              </a:rPr>
              <a:t>Fill Up The Form Legibly</a:t>
            </a:r>
          </a:p>
        </p:txBody>
      </p:sp>
      <p:sp>
        <p:nvSpPr>
          <p:cNvPr id="71" name="Rectangle 70">
            <a:extLst>
              <a:ext uri="{FF2B5EF4-FFF2-40B4-BE49-F238E27FC236}">
                <a16:creationId xmlns:a16="http://schemas.microsoft.com/office/drawing/2014/main" id="{52490D90-7660-4801-B03C-E55EE6598A01}"/>
              </a:ext>
            </a:extLst>
          </p:cNvPr>
          <p:cNvSpPr/>
          <p:nvPr/>
        </p:nvSpPr>
        <p:spPr>
          <a:xfrm>
            <a:off x="3327400" y="3184516"/>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Location</a:t>
            </a:r>
          </a:p>
        </p:txBody>
      </p:sp>
      <p:sp>
        <p:nvSpPr>
          <p:cNvPr id="5" name="Isosceles Triangle 4">
            <a:hlinkClick r:id="rId29" action="ppaction://hlinksldjump"/>
            <a:extLst>
              <a:ext uri="{FF2B5EF4-FFF2-40B4-BE49-F238E27FC236}">
                <a16:creationId xmlns:a16="http://schemas.microsoft.com/office/drawing/2014/main" id="{AFE6857C-C96A-4092-A133-1C5F3AA06371}"/>
              </a:ext>
            </a:extLst>
          </p:cNvPr>
          <p:cNvSpPr/>
          <p:nvPr/>
        </p:nvSpPr>
        <p:spPr>
          <a:xfrm rot="5400000">
            <a:off x="8650538" y="3261465"/>
            <a:ext cx="162107" cy="20388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hlinkClick r:id="rId30" action="ppaction://hlinksldjump"/>
            <a:extLst>
              <a:ext uri="{FF2B5EF4-FFF2-40B4-BE49-F238E27FC236}">
                <a16:creationId xmlns:a16="http://schemas.microsoft.com/office/drawing/2014/main" id="{E40104AA-89D1-4988-AB38-9E13EF154C17}"/>
              </a:ext>
            </a:extLst>
          </p:cNvPr>
          <p:cNvSpPr/>
          <p:nvPr/>
        </p:nvSpPr>
        <p:spPr>
          <a:xfrm>
            <a:off x="3325446" y="3807191"/>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Birthdate</a:t>
            </a:r>
          </a:p>
        </p:txBody>
      </p:sp>
    </p:spTree>
    <p:extLst>
      <p:ext uri="{BB962C8B-B14F-4D97-AF65-F5344CB8AC3E}">
        <p14:creationId xmlns:p14="http://schemas.microsoft.com/office/powerpoint/2010/main" val="9659323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Up</a:t>
            </a:r>
          </a:p>
          <a:p>
            <a:pPr algn="ctr"/>
            <a:r>
              <a:rPr lang="en-US" sz="1200" dirty="0">
                <a:latin typeface="Arial" panose="020B0604020202020204" pitchFamily="34" charset="0"/>
                <a:cs typeface="Arial" panose="020B0604020202020204" pitchFamily="34" charset="0"/>
              </a:rPr>
              <a:t>Already Have an Account? </a:t>
            </a:r>
            <a:r>
              <a:rPr lang="en-US" sz="1200" b="1" u="sng" dirty="0">
                <a:solidFill>
                  <a:schemeClr val="accent1"/>
                </a:solidFill>
                <a:latin typeface="Arial" panose="020B0604020202020204" pitchFamily="34" charset="0"/>
                <a:cs typeface="Arial" panose="020B0604020202020204" pitchFamily="34" charset="0"/>
                <a:hlinkClick r:id="rId9" action="ppaction://hlinksldjump"/>
              </a:rPr>
              <a:t>Sign in Here</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57" name="Picture 56">
            <a:hlinkClick r:id="rId8"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Continue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2469788"/>
              <a:ext cx="5857412" cy="159307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the verification code we sent in your mobile number </a:t>
              </a:r>
              <a:r>
                <a:rPr lang="en-US" b="1" dirty="0">
                  <a:solidFill>
                    <a:schemeClr val="tx1"/>
                  </a:solidFill>
                </a:rPr>
                <a:t>+63*******120</a:t>
              </a:r>
            </a:p>
            <a:p>
              <a:endParaRPr lang="en-US" dirty="0">
                <a:solidFill>
                  <a:schemeClr val="tx1"/>
                </a:solidFill>
              </a:endParaRPr>
            </a:p>
            <a:p>
              <a:r>
                <a:rPr lang="en-US" dirty="0">
                  <a:solidFill>
                    <a:schemeClr val="tx1"/>
                  </a:solidFill>
                </a:rPr>
                <a:t>Didn’t  get the code?</a:t>
              </a:r>
            </a:p>
          </p:txBody>
        </p:sp>
        <p:sp>
          <p:nvSpPr>
            <p:cNvPr id="99" name="Rectangle: Rounded Corners 98">
              <a:extLst>
                <a:ext uri="{FF2B5EF4-FFF2-40B4-BE49-F238E27FC236}">
                  <a16:creationId xmlns:a16="http://schemas.microsoft.com/office/drawing/2014/main" id="{3466C3D5-7AD2-43C9-8806-94A48C6CC6E8}"/>
                </a:ext>
              </a:extLst>
            </p:cNvPr>
            <p:cNvSpPr/>
            <p:nvPr/>
          </p:nvSpPr>
          <p:spPr>
            <a:xfrm>
              <a:off x="3174681" y="4352684"/>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Enter 6 Digit Code</a:t>
              </a:r>
            </a:p>
          </p:txBody>
        </p:sp>
      </p:grpSp>
      <p:sp>
        <p:nvSpPr>
          <p:cNvPr id="36" name="Rectangle: Rounded Corners 35">
            <a:hlinkClick r:id="rId12" action="ppaction://hlinksldjump"/>
            <a:extLst>
              <a:ext uri="{FF2B5EF4-FFF2-40B4-BE49-F238E27FC236}">
                <a16:creationId xmlns:a16="http://schemas.microsoft.com/office/drawing/2014/main" id="{D6D2523C-988C-4A66-A295-0822CFD3ED5B}"/>
              </a:ext>
            </a:extLst>
          </p:cNvPr>
          <p:cNvSpPr/>
          <p:nvPr/>
        </p:nvSpPr>
        <p:spPr>
          <a:xfrm>
            <a:off x="5481466" y="3502357"/>
            <a:ext cx="1081570" cy="318620"/>
          </a:xfrm>
          <a:prstGeom prst="roundRect">
            <a:avLst/>
          </a:prstGeom>
          <a:solidFill>
            <a:schemeClr val="tx1">
              <a:lumMod val="50000"/>
              <a:lumOff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Resend</a:t>
            </a:r>
          </a:p>
        </p:txBody>
      </p:sp>
      <p:grpSp>
        <p:nvGrpSpPr>
          <p:cNvPr id="33" name="Group 32">
            <a:extLst>
              <a:ext uri="{FF2B5EF4-FFF2-40B4-BE49-F238E27FC236}">
                <a16:creationId xmlns:a16="http://schemas.microsoft.com/office/drawing/2014/main" id="{7A427B92-695D-4A68-89F5-780A62C933C4}"/>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DDA0190B-5F82-4EB4-AE31-9E8BF31DD511}"/>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hlinkClick r:id="rId13" action="ppaction://hlinksldjump"/>
              <a:extLst>
                <a:ext uri="{FF2B5EF4-FFF2-40B4-BE49-F238E27FC236}">
                  <a16:creationId xmlns:a16="http://schemas.microsoft.com/office/drawing/2014/main" id="{81B899C2-6DE9-4F9E-95EE-AAA92DDB45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8" action="ppaction://hlinksldjump"/>
              <a:extLst>
                <a:ext uri="{FF2B5EF4-FFF2-40B4-BE49-F238E27FC236}">
                  <a16:creationId xmlns:a16="http://schemas.microsoft.com/office/drawing/2014/main" id="{490C0B0B-89EC-4F91-9D82-474591595C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6" action="ppaction://hlinksldjump"/>
              <a:extLst>
                <a:ext uri="{FF2B5EF4-FFF2-40B4-BE49-F238E27FC236}">
                  <a16:creationId xmlns:a16="http://schemas.microsoft.com/office/drawing/2014/main" id="{663C7583-F590-4F9F-B42C-D61E8A0C23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E4A96E1A-73B9-4632-9FAB-B791643192CC}"/>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18" action="ppaction://hlinksldjump"/>
              <a:extLst>
                <a:ext uri="{FF2B5EF4-FFF2-40B4-BE49-F238E27FC236}">
                  <a16:creationId xmlns:a16="http://schemas.microsoft.com/office/drawing/2014/main" id="{19C03BD4-A510-436B-80CF-5F47CAFDDFF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11" action="ppaction://hlinksldjump"/>
              <a:extLst>
                <a:ext uri="{FF2B5EF4-FFF2-40B4-BE49-F238E27FC236}">
                  <a16:creationId xmlns:a16="http://schemas.microsoft.com/office/drawing/2014/main" id="{B0311A6C-C101-4EF2-9197-F53D8DF6A63B}"/>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AAD1F045-94F1-4E75-9A19-250C172BA669}"/>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489CC11C-E502-417E-BDB6-E1C0F28F50F2}"/>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585C9640-38DF-4E1F-89AD-1CD836989F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19A6711-24B3-4DD2-9B3A-46DDFF84541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44D7C5F7-0FF1-41B7-821F-0AC75FAC7D5C}"/>
                </a:ext>
              </a:extLst>
            </p:cNvPr>
            <p:cNvGrpSpPr/>
            <p:nvPr/>
          </p:nvGrpSpPr>
          <p:grpSpPr>
            <a:xfrm>
              <a:off x="9719746" y="6600793"/>
              <a:ext cx="2011656" cy="256480"/>
              <a:chOff x="9719746" y="6600793"/>
              <a:chExt cx="2011656" cy="256480"/>
            </a:xfrm>
          </p:grpSpPr>
          <p:sp>
            <p:nvSpPr>
              <p:cNvPr id="53" name="Rectangle: Rounded Corners 52">
                <a:hlinkClick r:id="rId19" action="ppaction://hlinksldjump"/>
                <a:extLst>
                  <a:ext uri="{FF2B5EF4-FFF2-40B4-BE49-F238E27FC236}">
                    <a16:creationId xmlns:a16="http://schemas.microsoft.com/office/drawing/2014/main" id="{BEE1976A-74E5-42F6-90E2-72282B2BE114}"/>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0" action="ppaction://hlinksldjump"/>
                <a:extLst>
                  <a:ext uri="{FF2B5EF4-FFF2-40B4-BE49-F238E27FC236}">
                    <a16:creationId xmlns:a16="http://schemas.microsoft.com/office/drawing/2014/main" id="{47DBEB48-C184-4084-BE59-CBFBADCD516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0F2CCEB3-085C-4F31-9C08-C0DD680ECDEB}"/>
                </a:ext>
              </a:extLst>
            </p:cNvPr>
            <p:cNvGrpSpPr/>
            <p:nvPr/>
          </p:nvGrpSpPr>
          <p:grpSpPr>
            <a:xfrm>
              <a:off x="166789" y="6598734"/>
              <a:ext cx="1599857" cy="230072"/>
              <a:chOff x="166789" y="6598734"/>
              <a:chExt cx="1599857" cy="230072"/>
            </a:xfrm>
          </p:grpSpPr>
          <p:pic>
            <p:nvPicPr>
              <p:cNvPr id="48" name="Picture 47">
                <a:hlinkClick r:id="rId21"/>
                <a:extLst>
                  <a:ext uri="{FF2B5EF4-FFF2-40B4-BE49-F238E27FC236}">
                    <a16:creationId xmlns:a16="http://schemas.microsoft.com/office/drawing/2014/main" id="{2BDF28F0-F750-498B-B001-5F44ED8B7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2"/>
                <a:extLst>
                  <a:ext uri="{FF2B5EF4-FFF2-40B4-BE49-F238E27FC236}">
                    <a16:creationId xmlns:a16="http://schemas.microsoft.com/office/drawing/2014/main" id="{4DB13202-57A6-47AF-AB20-A7C88C78303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3"/>
                <a:extLst>
                  <a:ext uri="{FF2B5EF4-FFF2-40B4-BE49-F238E27FC236}">
                    <a16:creationId xmlns:a16="http://schemas.microsoft.com/office/drawing/2014/main" id="{DE6FC3B8-780B-4A61-BC3A-7CF4426BA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4"/>
                <a:extLst>
                  <a:ext uri="{FF2B5EF4-FFF2-40B4-BE49-F238E27FC236}">
                    <a16:creationId xmlns:a16="http://schemas.microsoft.com/office/drawing/2014/main" id="{EA592C42-5556-489C-9B92-C66A19E0B02C}"/>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5"/>
                <a:extLst>
                  <a:ext uri="{FF2B5EF4-FFF2-40B4-BE49-F238E27FC236}">
                    <a16:creationId xmlns:a16="http://schemas.microsoft.com/office/drawing/2014/main" id="{163CE0F1-704F-409D-AC7D-C162A92EE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32DAA109-CEDC-4A5C-B892-26551D740133}"/>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58">
            <a:extLst>
              <a:ext uri="{FF2B5EF4-FFF2-40B4-BE49-F238E27FC236}">
                <a16:creationId xmlns:a16="http://schemas.microsoft.com/office/drawing/2014/main" id="{238C8986-083D-46B5-AADE-47FB3F84F3C5}"/>
              </a:ext>
            </a:extLst>
          </p:cNvPr>
          <p:cNvSpPr/>
          <p:nvPr/>
        </p:nvSpPr>
        <p:spPr>
          <a:xfrm>
            <a:off x="-2" y="-3175"/>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0EC743FE-BAAB-4ADA-90D5-4B89901F44B8}"/>
              </a:ext>
            </a:extLst>
          </p:cNvPr>
          <p:cNvGrpSpPr/>
          <p:nvPr/>
        </p:nvGrpSpPr>
        <p:grpSpPr>
          <a:xfrm>
            <a:off x="387756" y="796483"/>
            <a:ext cx="11343646" cy="5573890"/>
            <a:chOff x="3037014" y="1745103"/>
            <a:chExt cx="6291223" cy="2919068"/>
          </a:xfrm>
        </p:grpSpPr>
        <p:sp>
          <p:nvSpPr>
            <p:cNvPr id="68" name="Rectangle 67">
              <a:extLst>
                <a:ext uri="{FF2B5EF4-FFF2-40B4-BE49-F238E27FC236}">
                  <a16:creationId xmlns:a16="http://schemas.microsoft.com/office/drawing/2014/main" id="{659D1080-D79B-4205-A583-703D4008C19C}"/>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8BCDBE47-16CC-4BE8-9D88-03D59C14E4F3}"/>
                </a:ext>
              </a:extLst>
            </p:cNvPr>
            <p:cNvGrpSpPr/>
            <p:nvPr/>
          </p:nvGrpSpPr>
          <p:grpSpPr>
            <a:xfrm>
              <a:off x="3037014" y="1745103"/>
              <a:ext cx="6291221" cy="2884162"/>
              <a:chOff x="3037014" y="1745103"/>
              <a:chExt cx="6291221" cy="2884162"/>
            </a:xfrm>
          </p:grpSpPr>
          <p:sp>
            <p:nvSpPr>
              <p:cNvPr id="70" name="Rectangle 69">
                <a:extLst>
                  <a:ext uri="{FF2B5EF4-FFF2-40B4-BE49-F238E27FC236}">
                    <a16:creationId xmlns:a16="http://schemas.microsoft.com/office/drawing/2014/main" id="{83B3C52A-67AB-4B18-932F-AA9A0D05028D}"/>
                  </a:ext>
                </a:extLst>
              </p:cNvPr>
              <p:cNvSpPr/>
              <p:nvPr/>
            </p:nvSpPr>
            <p:spPr>
              <a:xfrm>
                <a:off x="3037014" y="1745103"/>
                <a:ext cx="6291221" cy="2236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14F8318-A284-4C96-863B-4841CC2614B9}"/>
                  </a:ext>
                </a:extLst>
              </p:cNvPr>
              <p:cNvSpPr/>
              <p:nvPr/>
            </p:nvSpPr>
            <p:spPr>
              <a:xfrm>
                <a:off x="3077412" y="2012510"/>
                <a:ext cx="6196361" cy="261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3" name="Rectangle 2">
            <a:hlinkClick r:id="rId28" action="ppaction://hlinksldjump"/>
            <a:extLst>
              <a:ext uri="{FF2B5EF4-FFF2-40B4-BE49-F238E27FC236}">
                <a16:creationId xmlns:a16="http://schemas.microsoft.com/office/drawing/2014/main" id="{916610BC-8C8B-463A-92EC-3D2F269E2DA7}"/>
              </a:ext>
            </a:extLst>
          </p:cNvPr>
          <p:cNvSpPr/>
          <p:nvPr/>
        </p:nvSpPr>
        <p:spPr>
          <a:xfrm>
            <a:off x="3327400" y="2549824"/>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Mark234</a:t>
            </a:r>
          </a:p>
        </p:txBody>
      </p:sp>
      <p:sp>
        <p:nvSpPr>
          <p:cNvPr id="75" name="Rectangle 74">
            <a:extLst>
              <a:ext uri="{FF2B5EF4-FFF2-40B4-BE49-F238E27FC236}">
                <a16:creationId xmlns:a16="http://schemas.microsoft.com/office/drawing/2014/main" id="{C8032953-66D9-4E34-B102-CD431CEAB183}"/>
              </a:ext>
            </a:extLst>
          </p:cNvPr>
          <p:cNvSpPr/>
          <p:nvPr/>
        </p:nvSpPr>
        <p:spPr>
          <a:xfrm>
            <a:off x="4226405" y="1400181"/>
            <a:ext cx="3753966" cy="472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lgerian" panose="04020705040A02060702" pitchFamily="82" charset="0"/>
              </a:rPr>
              <a:t>Fill Up The Form Legibly</a:t>
            </a:r>
          </a:p>
        </p:txBody>
      </p:sp>
      <p:sp>
        <p:nvSpPr>
          <p:cNvPr id="71" name="Rectangle 70">
            <a:hlinkClick r:id="rId28" action="ppaction://hlinksldjump"/>
            <a:extLst>
              <a:ext uri="{FF2B5EF4-FFF2-40B4-BE49-F238E27FC236}">
                <a16:creationId xmlns:a16="http://schemas.microsoft.com/office/drawing/2014/main" id="{52490D90-7660-4801-B03C-E55EE6598A01}"/>
              </a:ext>
            </a:extLst>
          </p:cNvPr>
          <p:cNvSpPr/>
          <p:nvPr/>
        </p:nvSpPr>
        <p:spPr>
          <a:xfrm>
            <a:off x="3327400" y="3184516"/>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Location</a:t>
            </a:r>
          </a:p>
        </p:txBody>
      </p:sp>
      <p:sp>
        <p:nvSpPr>
          <p:cNvPr id="5" name="Isosceles Triangle 4">
            <a:hlinkClick r:id="rId29" action="ppaction://hlinksldjump"/>
            <a:extLst>
              <a:ext uri="{FF2B5EF4-FFF2-40B4-BE49-F238E27FC236}">
                <a16:creationId xmlns:a16="http://schemas.microsoft.com/office/drawing/2014/main" id="{AFE6857C-C96A-4092-A133-1C5F3AA06371}"/>
              </a:ext>
            </a:extLst>
          </p:cNvPr>
          <p:cNvSpPr/>
          <p:nvPr/>
        </p:nvSpPr>
        <p:spPr>
          <a:xfrm rot="5400000">
            <a:off x="8650538" y="3261465"/>
            <a:ext cx="162107" cy="20388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hlinkClick r:id="rId30" action="ppaction://hlinksldjump"/>
            <a:extLst>
              <a:ext uri="{FF2B5EF4-FFF2-40B4-BE49-F238E27FC236}">
                <a16:creationId xmlns:a16="http://schemas.microsoft.com/office/drawing/2014/main" id="{C91225A4-292F-4F5E-9A8D-6670C8376219}"/>
              </a:ext>
            </a:extLst>
          </p:cNvPr>
          <p:cNvSpPr/>
          <p:nvPr/>
        </p:nvSpPr>
        <p:spPr>
          <a:xfrm>
            <a:off x="3310932" y="3807191"/>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Birthdate</a:t>
            </a:r>
          </a:p>
        </p:txBody>
      </p:sp>
    </p:spTree>
    <p:extLst>
      <p:ext uri="{BB962C8B-B14F-4D97-AF65-F5344CB8AC3E}">
        <p14:creationId xmlns:p14="http://schemas.microsoft.com/office/powerpoint/2010/main" val="8245664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Up</a:t>
            </a:r>
          </a:p>
          <a:p>
            <a:pPr algn="ctr"/>
            <a:r>
              <a:rPr lang="en-US" sz="1200" dirty="0">
                <a:latin typeface="Arial" panose="020B0604020202020204" pitchFamily="34" charset="0"/>
                <a:cs typeface="Arial" panose="020B0604020202020204" pitchFamily="34" charset="0"/>
              </a:rPr>
              <a:t>Already Have an Account? </a:t>
            </a:r>
            <a:r>
              <a:rPr lang="en-US" sz="1200" b="1" u="sng" dirty="0">
                <a:solidFill>
                  <a:schemeClr val="accent1"/>
                </a:solidFill>
                <a:latin typeface="Arial" panose="020B0604020202020204" pitchFamily="34" charset="0"/>
                <a:cs typeface="Arial" panose="020B0604020202020204" pitchFamily="34" charset="0"/>
                <a:hlinkClick r:id="rId9" action="ppaction://hlinksldjump"/>
              </a:rPr>
              <a:t>Sign in Here</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57" name="Picture 56">
            <a:hlinkClick r:id="rId8"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Continue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2469788"/>
              <a:ext cx="5857412" cy="159307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the verification code we sent in your mobile number </a:t>
              </a:r>
              <a:r>
                <a:rPr lang="en-US" b="1" dirty="0">
                  <a:solidFill>
                    <a:schemeClr val="tx1"/>
                  </a:solidFill>
                </a:rPr>
                <a:t>+63*******120</a:t>
              </a:r>
            </a:p>
            <a:p>
              <a:endParaRPr lang="en-US" dirty="0">
                <a:solidFill>
                  <a:schemeClr val="tx1"/>
                </a:solidFill>
              </a:endParaRPr>
            </a:p>
            <a:p>
              <a:r>
                <a:rPr lang="en-US" dirty="0">
                  <a:solidFill>
                    <a:schemeClr val="tx1"/>
                  </a:solidFill>
                </a:rPr>
                <a:t>Didn’t  get the code?</a:t>
              </a:r>
            </a:p>
          </p:txBody>
        </p:sp>
        <p:sp>
          <p:nvSpPr>
            <p:cNvPr id="99" name="Rectangle: Rounded Corners 98">
              <a:extLst>
                <a:ext uri="{FF2B5EF4-FFF2-40B4-BE49-F238E27FC236}">
                  <a16:creationId xmlns:a16="http://schemas.microsoft.com/office/drawing/2014/main" id="{3466C3D5-7AD2-43C9-8806-94A48C6CC6E8}"/>
                </a:ext>
              </a:extLst>
            </p:cNvPr>
            <p:cNvSpPr/>
            <p:nvPr/>
          </p:nvSpPr>
          <p:spPr>
            <a:xfrm>
              <a:off x="3174681" y="4352684"/>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Enter 6 Digit Code</a:t>
              </a:r>
            </a:p>
          </p:txBody>
        </p:sp>
      </p:grpSp>
      <p:sp>
        <p:nvSpPr>
          <p:cNvPr id="36" name="Rectangle: Rounded Corners 35">
            <a:hlinkClick r:id="rId12" action="ppaction://hlinksldjump"/>
            <a:extLst>
              <a:ext uri="{FF2B5EF4-FFF2-40B4-BE49-F238E27FC236}">
                <a16:creationId xmlns:a16="http://schemas.microsoft.com/office/drawing/2014/main" id="{D6D2523C-988C-4A66-A295-0822CFD3ED5B}"/>
              </a:ext>
            </a:extLst>
          </p:cNvPr>
          <p:cNvSpPr/>
          <p:nvPr/>
        </p:nvSpPr>
        <p:spPr>
          <a:xfrm>
            <a:off x="5481466" y="3502357"/>
            <a:ext cx="1081570" cy="318620"/>
          </a:xfrm>
          <a:prstGeom prst="roundRect">
            <a:avLst/>
          </a:prstGeom>
          <a:solidFill>
            <a:schemeClr val="tx1">
              <a:lumMod val="50000"/>
              <a:lumOff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Resend</a:t>
            </a:r>
          </a:p>
        </p:txBody>
      </p:sp>
      <p:grpSp>
        <p:nvGrpSpPr>
          <p:cNvPr id="33" name="Group 32">
            <a:extLst>
              <a:ext uri="{FF2B5EF4-FFF2-40B4-BE49-F238E27FC236}">
                <a16:creationId xmlns:a16="http://schemas.microsoft.com/office/drawing/2014/main" id="{7A427B92-695D-4A68-89F5-780A62C933C4}"/>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DDA0190B-5F82-4EB4-AE31-9E8BF31DD511}"/>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hlinkClick r:id="rId13" action="ppaction://hlinksldjump"/>
              <a:extLst>
                <a:ext uri="{FF2B5EF4-FFF2-40B4-BE49-F238E27FC236}">
                  <a16:creationId xmlns:a16="http://schemas.microsoft.com/office/drawing/2014/main" id="{81B899C2-6DE9-4F9E-95EE-AAA92DDB45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8" action="ppaction://hlinksldjump"/>
              <a:extLst>
                <a:ext uri="{FF2B5EF4-FFF2-40B4-BE49-F238E27FC236}">
                  <a16:creationId xmlns:a16="http://schemas.microsoft.com/office/drawing/2014/main" id="{490C0B0B-89EC-4F91-9D82-474591595C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6" action="ppaction://hlinksldjump"/>
              <a:extLst>
                <a:ext uri="{FF2B5EF4-FFF2-40B4-BE49-F238E27FC236}">
                  <a16:creationId xmlns:a16="http://schemas.microsoft.com/office/drawing/2014/main" id="{663C7583-F590-4F9F-B42C-D61E8A0C23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E4A96E1A-73B9-4632-9FAB-B791643192CC}"/>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18" action="ppaction://hlinksldjump"/>
              <a:extLst>
                <a:ext uri="{FF2B5EF4-FFF2-40B4-BE49-F238E27FC236}">
                  <a16:creationId xmlns:a16="http://schemas.microsoft.com/office/drawing/2014/main" id="{19C03BD4-A510-436B-80CF-5F47CAFDDFF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11" action="ppaction://hlinksldjump"/>
              <a:extLst>
                <a:ext uri="{FF2B5EF4-FFF2-40B4-BE49-F238E27FC236}">
                  <a16:creationId xmlns:a16="http://schemas.microsoft.com/office/drawing/2014/main" id="{B0311A6C-C101-4EF2-9197-F53D8DF6A63B}"/>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AAD1F045-94F1-4E75-9A19-250C172BA669}"/>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489CC11C-E502-417E-BDB6-E1C0F28F50F2}"/>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585C9640-38DF-4E1F-89AD-1CD836989F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19A6711-24B3-4DD2-9B3A-46DDFF84541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44D7C5F7-0FF1-41B7-821F-0AC75FAC7D5C}"/>
                </a:ext>
              </a:extLst>
            </p:cNvPr>
            <p:cNvGrpSpPr/>
            <p:nvPr/>
          </p:nvGrpSpPr>
          <p:grpSpPr>
            <a:xfrm>
              <a:off x="9719746" y="6600793"/>
              <a:ext cx="2011656" cy="256480"/>
              <a:chOff x="9719746" y="6600793"/>
              <a:chExt cx="2011656" cy="256480"/>
            </a:xfrm>
          </p:grpSpPr>
          <p:sp>
            <p:nvSpPr>
              <p:cNvPr id="53" name="Rectangle: Rounded Corners 52">
                <a:hlinkClick r:id="rId19" action="ppaction://hlinksldjump"/>
                <a:extLst>
                  <a:ext uri="{FF2B5EF4-FFF2-40B4-BE49-F238E27FC236}">
                    <a16:creationId xmlns:a16="http://schemas.microsoft.com/office/drawing/2014/main" id="{BEE1976A-74E5-42F6-90E2-72282B2BE114}"/>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0" action="ppaction://hlinksldjump"/>
                <a:extLst>
                  <a:ext uri="{FF2B5EF4-FFF2-40B4-BE49-F238E27FC236}">
                    <a16:creationId xmlns:a16="http://schemas.microsoft.com/office/drawing/2014/main" id="{47DBEB48-C184-4084-BE59-CBFBADCD516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0F2CCEB3-085C-4F31-9C08-C0DD680ECDEB}"/>
                </a:ext>
              </a:extLst>
            </p:cNvPr>
            <p:cNvGrpSpPr/>
            <p:nvPr/>
          </p:nvGrpSpPr>
          <p:grpSpPr>
            <a:xfrm>
              <a:off x="166789" y="6598734"/>
              <a:ext cx="1599857" cy="230072"/>
              <a:chOff x="166789" y="6598734"/>
              <a:chExt cx="1599857" cy="230072"/>
            </a:xfrm>
          </p:grpSpPr>
          <p:pic>
            <p:nvPicPr>
              <p:cNvPr id="48" name="Picture 47">
                <a:hlinkClick r:id="rId21"/>
                <a:extLst>
                  <a:ext uri="{FF2B5EF4-FFF2-40B4-BE49-F238E27FC236}">
                    <a16:creationId xmlns:a16="http://schemas.microsoft.com/office/drawing/2014/main" id="{2BDF28F0-F750-498B-B001-5F44ED8B7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2"/>
                <a:extLst>
                  <a:ext uri="{FF2B5EF4-FFF2-40B4-BE49-F238E27FC236}">
                    <a16:creationId xmlns:a16="http://schemas.microsoft.com/office/drawing/2014/main" id="{4DB13202-57A6-47AF-AB20-A7C88C78303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3"/>
                <a:extLst>
                  <a:ext uri="{FF2B5EF4-FFF2-40B4-BE49-F238E27FC236}">
                    <a16:creationId xmlns:a16="http://schemas.microsoft.com/office/drawing/2014/main" id="{DE6FC3B8-780B-4A61-BC3A-7CF4426BA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4"/>
                <a:extLst>
                  <a:ext uri="{FF2B5EF4-FFF2-40B4-BE49-F238E27FC236}">
                    <a16:creationId xmlns:a16="http://schemas.microsoft.com/office/drawing/2014/main" id="{EA592C42-5556-489C-9B92-C66A19E0B02C}"/>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5"/>
                <a:extLst>
                  <a:ext uri="{FF2B5EF4-FFF2-40B4-BE49-F238E27FC236}">
                    <a16:creationId xmlns:a16="http://schemas.microsoft.com/office/drawing/2014/main" id="{163CE0F1-704F-409D-AC7D-C162A92EE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32DAA109-CEDC-4A5C-B892-26551D740133}"/>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58">
            <a:extLst>
              <a:ext uri="{FF2B5EF4-FFF2-40B4-BE49-F238E27FC236}">
                <a16:creationId xmlns:a16="http://schemas.microsoft.com/office/drawing/2014/main" id="{238C8986-083D-46B5-AADE-47FB3F84F3C5}"/>
              </a:ext>
            </a:extLst>
          </p:cNvPr>
          <p:cNvSpPr/>
          <p:nvPr/>
        </p:nvSpPr>
        <p:spPr>
          <a:xfrm>
            <a:off x="-2" y="-3175"/>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0EC743FE-BAAB-4ADA-90D5-4B89901F44B8}"/>
              </a:ext>
            </a:extLst>
          </p:cNvPr>
          <p:cNvGrpSpPr/>
          <p:nvPr/>
        </p:nvGrpSpPr>
        <p:grpSpPr>
          <a:xfrm>
            <a:off x="387756" y="796483"/>
            <a:ext cx="11343646" cy="5573890"/>
            <a:chOff x="3037014" y="1745103"/>
            <a:chExt cx="6291223" cy="2919068"/>
          </a:xfrm>
        </p:grpSpPr>
        <p:sp>
          <p:nvSpPr>
            <p:cNvPr id="68" name="Rectangle 67">
              <a:extLst>
                <a:ext uri="{FF2B5EF4-FFF2-40B4-BE49-F238E27FC236}">
                  <a16:creationId xmlns:a16="http://schemas.microsoft.com/office/drawing/2014/main" id="{659D1080-D79B-4205-A583-703D4008C19C}"/>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8BCDBE47-16CC-4BE8-9D88-03D59C14E4F3}"/>
                </a:ext>
              </a:extLst>
            </p:cNvPr>
            <p:cNvGrpSpPr/>
            <p:nvPr/>
          </p:nvGrpSpPr>
          <p:grpSpPr>
            <a:xfrm>
              <a:off x="3037014" y="1745103"/>
              <a:ext cx="6291221" cy="2884162"/>
              <a:chOff x="3037014" y="1745103"/>
              <a:chExt cx="6291221" cy="2884162"/>
            </a:xfrm>
          </p:grpSpPr>
          <p:sp>
            <p:nvSpPr>
              <p:cNvPr id="70" name="Rectangle 69">
                <a:extLst>
                  <a:ext uri="{FF2B5EF4-FFF2-40B4-BE49-F238E27FC236}">
                    <a16:creationId xmlns:a16="http://schemas.microsoft.com/office/drawing/2014/main" id="{83B3C52A-67AB-4B18-932F-AA9A0D05028D}"/>
                  </a:ext>
                </a:extLst>
              </p:cNvPr>
              <p:cNvSpPr/>
              <p:nvPr/>
            </p:nvSpPr>
            <p:spPr>
              <a:xfrm>
                <a:off x="3037014" y="1745103"/>
                <a:ext cx="6291221" cy="2236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14F8318-A284-4C96-863B-4841CC2614B9}"/>
                  </a:ext>
                </a:extLst>
              </p:cNvPr>
              <p:cNvSpPr/>
              <p:nvPr/>
            </p:nvSpPr>
            <p:spPr>
              <a:xfrm>
                <a:off x="3077412" y="2012510"/>
                <a:ext cx="6196361" cy="261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4" name="Picture 73">
                <a:hlinkClick r:id="rId28" action="ppaction://hlinksldjump"/>
                <a:extLst>
                  <a:ext uri="{FF2B5EF4-FFF2-40B4-BE49-F238E27FC236}">
                    <a16:creationId xmlns:a16="http://schemas.microsoft.com/office/drawing/2014/main" id="{F32264C2-A849-4992-9CAE-7E80E7E363B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018978" y="3489799"/>
                <a:ext cx="303589" cy="303589"/>
              </a:xfrm>
              <a:prstGeom prst="rect">
                <a:avLst/>
              </a:prstGeom>
            </p:spPr>
          </p:pic>
        </p:grpSp>
      </p:grpSp>
      <p:sp>
        <p:nvSpPr>
          <p:cNvPr id="3" name="Rectangle 2">
            <a:hlinkClick r:id="rId30" action="ppaction://hlinksldjump"/>
            <a:extLst>
              <a:ext uri="{FF2B5EF4-FFF2-40B4-BE49-F238E27FC236}">
                <a16:creationId xmlns:a16="http://schemas.microsoft.com/office/drawing/2014/main" id="{916610BC-8C8B-463A-92EC-3D2F269E2DA7}"/>
              </a:ext>
            </a:extLst>
          </p:cNvPr>
          <p:cNvSpPr/>
          <p:nvPr/>
        </p:nvSpPr>
        <p:spPr>
          <a:xfrm>
            <a:off x="3327400" y="2549824"/>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Mark234</a:t>
            </a:r>
          </a:p>
        </p:txBody>
      </p:sp>
      <p:sp>
        <p:nvSpPr>
          <p:cNvPr id="75" name="Rectangle 74">
            <a:extLst>
              <a:ext uri="{FF2B5EF4-FFF2-40B4-BE49-F238E27FC236}">
                <a16:creationId xmlns:a16="http://schemas.microsoft.com/office/drawing/2014/main" id="{C8032953-66D9-4E34-B102-CD431CEAB183}"/>
              </a:ext>
            </a:extLst>
          </p:cNvPr>
          <p:cNvSpPr/>
          <p:nvPr/>
        </p:nvSpPr>
        <p:spPr>
          <a:xfrm>
            <a:off x="4226405" y="1400181"/>
            <a:ext cx="3753966" cy="472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lgerian" panose="04020705040A02060702" pitchFamily="82" charset="0"/>
              </a:rPr>
              <a:t>Fill Up The Form Legibly</a:t>
            </a:r>
          </a:p>
        </p:txBody>
      </p:sp>
      <p:sp>
        <p:nvSpPr>
          <p:cNvPr id="71" name="Rectangle 70">
            <a:extLst>
              <a:ext uri="{FF2B5EF4-FFF2-40B4-BE49-F238E27FC236}">
                <a16:creationId xmlns:a16="http://schemas.microsoft.com/office/drawing/2014/main" id="{52490D90-7660-4801-B03C-E55EE6598A01}"/>
              </a:ext>
            </a:extLst>
          </p:cNvPr>
          <p:cNvSpPr/>
          <p:nvPr/>
        </p:nvSpPr>
        <p:spPr>
          <a:xfrm>
            <a:off x="3327400" y="3184516"/>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Select or Search Your Location</a:t>
            </a:r>
          </a:p>
        </p:txBody>
      </p:sp>
      <p:sp>
        <p:nvSpPr>
          <p:cNvPr id="5" name="Isosceles Triangle 4">
            <a:hlinkClick r:id="rId31" action="ppaction://hlinksldjump"/>
            <a:extLst>
              <a:ext uri="{FF2B5EF4-FFF2-40B4-BE49-F238E27FC236}">
                <a16:creationId xmlns:a16="http://schemas.microsoft.com/office/drawing/2014/main" id="{AFE6857C-C96A-4092-A133-1C5F3AA06371}"/>
              </a:ext>
            </a:extLst>
          </p:cNvPr>
          <p:cNvSpPr/>
          <p:nvPr/>
        </p:nvSpPr>
        <p:spPr>
          <a:xfrm rot="10800000">
            <a:off x="8650538" y="3261465"/>
            <a:ext cx="162107" cy="20388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D0552CC-DE1F-40FF-BC7D-0EC95F0B3D1A}"/>
              </a:ext>
            </a:extLst>
          </p:cNvPr>
          <p:cNvSpPr/>
          <p:nvPr/>
        </p:nvSpPr>
        <p:spPr>
          <a:xfrm>
            <a:off x="3327400" y="3579008"/>
            <a:ext cx="5570132" cy="18260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bg2">
                  <a:lumMod val="50000"/>
                </a:schemeClr>
              </a:solidFill>
            </a:endParaRPr>
          </a:p>
        </p:txBody>
      </p:sp>
      <p:sp>
        <p:nvSpPr>
          <p:cNvPr id="77" name="Rectangle 76">
            <a:hlinkClick r:id="rId32" action="ppaction://hlinksldjump"/>
            <a:extLst>
              <a:ext uri="{FF2B5EF4-FFF2-40B4-BE49-F238E27FC236}">
                <a16:creationId xmlns:a16="http://schemas.microsoft.com/office/drawing/2014/main" id="{E23CF2BA-125F-4052-AFA2-F43D885855A1}"/>
              </a:ext>
            </a:extLst>
          </p:cNvPr>
          <p:cNvSpPr/>
          <p:nvPr/>
        </p:nvSpPr>
        <p:spPr>
          <a:xfrm>
            <a:off x="3378200" y="3694495"/>
            <a:ext cx="5480050" cy="22721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Purok </a:t>
            </a:r>
            <a:r>
              <a:rPr lang="en-US" sz="1400" dirty="0" err="1">
                <a:solidFill>
                  <a:schemeClr val="bg2">
                    <a:lumMod val="50000"/>
                  </a:schemeClr>
                </a:solidFill>
              </a:rPr>
              <a:t>Cabatingan</a:t>
            </a:r>
            <a:r>
              <a:rPr lang="en-US" sz="1400" dirty="0">
                <a:solidFill>
                  <a:schemeClr val="bg2">
                    <a:lumMod val="50000"/>
                  </a:schemeClr>
                </a:solidFill>
              </a:rPr>
              <a:t>, Monte Alegre, Aurora, Zamboanga del Sur</a:t>
            </a:r>
          </a:p>
        </p:txBody>
      </p:sp>
      <p:sp>
        <p:nvSpPr>
          <p:cNvPr id="78" name="Rectangle 77">
            <a:extLst>
              <a:ext uri="{FF2B5EF4-FFF2-40B4-BE49-F238E27FC236}">
                <a16:creationId xmlns:a16="http://schemas.microsoft.com/office/drawing/2014/main" id="{746673CD-73B2-4A62-A272-C622CE576A08}"/>
              </a:ext>
            </a:extLst>
          </p:cNvPr>
          <p:cNvSpPr/>
          <p:nvPr/>
        </p:nvSpPr>
        <p:spPr>
          <a:xfrm>
            <a:off x="3378200" y="3964020"/>
            <a:ext cx="5480050" cy="22721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Zamboanga del Norte</a:t>
            </a:r>
          </a:p>
        </p:txBody>
      </p:sp>
    </p:spTree>
    <p:extLst>
      <p:ext uri="{BB962C8B-B14F-4D97-AF65-F5344CB8AC3E}">
        <p14:creationId xmlns:p14="http://schemas.microsoft.com/office/powerpoint/2010/main" val="10062941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Up</a:t>
            </a:r>
          </a:p>
          <a:p>
            <a:pPr algn="ctr"/>
            <a:r>
              <a:rPr lang="en-US" sz="1200" dirty="0">
                <a:latin typeface="Arial" panose="020B0604020202020204" pitchFamily="34" charset="0"/>
                <a:cs typeface="Arial" panose="020B0604020202020204" pitchFamily="34" charset="0"/>
              </a:rPr>
              <a:t>Already Have an Account? </a:t>
            </a:r>
            <a:r>
              <a:rPr lang="en-US" sz="1200" b="1" u="sng" dirty="0">
                <a:solidFill>
                  <a:schemeClr val="accent1"/>
                </a:solidFill>
                <a:latin typeface="Arial" panose="020B0604020202020204" pitchFamily="34" charset="0"/>
                <a:cs typeface="Arial" panose="020B0604020202020204" pitchFamily="34" charset="0"/>
                <a:hlinkClick r:id="rId9" action="ppaction://hlinksldjump"/>
              </a:rPr>
              <a:t>Sign in Here</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57" name="Picture 56">
            <a:hlinkClick r:id="rId8"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Continue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2469788"/>
              <a:ext cx="5857412" cy="159307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the verification code we sent in your mobile number </a:t>
              </a:r>
              <a:r>
                <a:rPr lang="en-US" b="1" dirty="0">
                  <a:solidFill>
                    <a:schemeClr val="tx1"/>
                  </a:solidFill>
                </a:rPr>
                <a:t>+63*******120</a:t>
              </a:r>
            </a:p>
            <a:p>
              <a:endParaRPr lang="en-US" dirty="0">
                <a:solidFill>
                  <a:schemeClr val="tx1"/>
                </a:solidFill>
              </a:endParaRPr>
            </a:p>
            <a:p>
              <a:r>
                <a:rPr lang="en-US" dirty="0">
                  <a:solidFill>
                    <a:schemeClr val="tx1"/>
                  </a:solidFill>
                </a:rPr>
                <a:t>Didn’t  get the code?</a:t>
              </a:r>
            </a:p>
          </p:txBody>
        </p:sp>
        <p:sp>
          <p:nvSpPr>
            <p:cNvPr id="99" name="Rectangle: Rounded Corners 98">
              <a:extLst>
                <a:ext uri="{FF2B5EF4-FFF2-40B4-BE49-F238E27FC236}">
                  <a16:creationId xmlns:a16="http://schemas.microsoft.com/office/drawing/2014/main" id="{3466C3D5-7AD2-43C9-8806-94A48C6CC6E8}"/>
                </a:ext>
              </a:extLst>
            </p:cNvPr>
            <p:cNvSpPr/>
            <p:nvPr/>
          </p:nvSpPr>
          <p:spPr>
            <a:xfrm>
              <a:off x="3174681" y="4352684"/>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Enter 6 Digit Code</a:t>
              </a:r>
            </a:p>
          </p:txBody>
        </p:sp>
      </p:grpSp>
      <p:sp>
        <p:nvSpPr>
          <p:cNvPr id="36" name="Rectangle: Rounded Corners 35">
            <a:hlinkClick r:id="rId12" action="ppaction://hlinksldjump"/>
            <a:extLst>
              <a:ext uri="{FF2B5EF4-FFF2-40B4-BE49-F238E27FC236}">
                <a16:creationId xmlns:a16="http://schemas.microsoft.com/office/drawing/2014/main" id="{D6D2523C-988C-4A66-A295-0822CFD3ED5B}"/>
              </a:ext>
            </a:extLst>
          </p:cNvPr>
          <p:cNvSpPr/>
          <p:nvPr/>
        </p:nvSpPr>
        <p:spPr>
          <a:xfrm>
            <a:off x="5481466" y="3502357"/>
            <a:ext cx="1081570" cy="318620"/>
          </a:xfrm>
          <a:prstGeom prst="roundRect">
            <a:avLst/>
          </a:prstGeom>
          <a:solidFill>
            <a:schemeClr val="tx1">
              <a:lumMod val="50000"/>
              <a:lumOff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Resend</a:t>
            </a:r>
          </a:p>
        </p:txBody>
      </p:sp>
      <p:grpSp>
        <p:nvGrpSpPr>
          <p:cNvPr id="33" name="Group 32">
            <a:extLst>
              <a:ext uri="{FF2B5EF4-FFF2-40B4-BE49-F238E27FC236}">
                <a16:creationId xmlns:a16="http://schemas.microsoft.com/office/drawing/2014/main" id="{7A427B92-695D-4A68-89F5-780A62C933C4}"/>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DDA0190B-5F82-4EB4-AE31-9E8BF31DD511}"/>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hlinkClick r:id="rId13" action="ppaction://hlinksldjump"/>
              <a:extLst>
                <a:ext uri="{FF2B5EF4-FFF2-40B4-BE49-F238E27FC236}">
                  <a16:creationId xmlns:a16="http://schemas.microsoft.com/office/drawing/2014/main" id="{81B899C2-6DE9-4F9E-95EE-AAA92DDB45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8" action="ppaction://hlinksldjump"/>
              <a:extLst>
                <a:ext uri="{FF2B5EF4-FFF2-40B4-BE49-F238E27FC236}">
                  <a16:creationId xmlns:a16="http://schemas.microsoft.com/office/drawing/2014/main" id="{490C0B0B-89EC-4F91-9D82-474591595C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6" action="ppaction://hlinksldjump"/>
              <a:extLst>
                <a:ext uri="{FF2B5EF4-FFF2-40B4-BE49-F238E27FC236}">
                  <a16:creationId xmlns:a16="http://schemas.microsoft.com/office/drawing/2014/main" id="{663C7583-F590-4F9F-B42C-D61E8A0C23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E4A96E1A-73B9-4632-9FAB-B791643192CC}"/>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18" action="ppaction://hlinksldjump"/>
              <a:extLst>
                <a:ext uri="{FF2B5EF4-FFF2-40B4-BE49-F238E27FC236}">
                  <a16:creationId xmlns:a16="http://schemas.microsoft.com/office/drawing/2014/main" id="{19C03BD4-A510-436B-80CF-5F47CAFDDFF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11" action="ppaction://hlinksldjump"/>
              <a:extLst>
                <a:ext uri="{FF2B5EF4-FFF2-40B4-BE49-F238E27FC236}">
                  <a16:creationId xmlns:a16="http://schemas.microsoft.com/office/drawing/2014/main" id="{B0311A6C-C101-4EF2-9197-F53D8DF6A63B}"/>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AAD1F045-94F1-4E75-9A19-250C172BA669}"/>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489CC11C-E502-417E-BDB6-E1C0F28F50F2}"/>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585C9640-38DF-4E1F-89AD-1CD836989F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19A6711-24B3-4DD2-9B3A-46DDFF84541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44D7C5F7-0FF1-41B7-821F-0AC75FAC7D5C}"/>
                </a:ext>
              </a:extLst>
            </p:cNvPr>
            <p:cNvGrpSpPr/>
            <p:nvPr/>
          </p:nvGrpSpPr>
          <p:grpSpPr>
            <a:xfrm>
              <a:off x="9719746" y="6600793"/>
              <a:ext cx="2011656" cy="256480"/>
              <a:chOff x="9719746" y="6600793"/>
              <a:chExt cx="2011656" cy="256480"/>
            </a:xfrm>
          </p:grpSpPr>
          <p:sp>
            <p:nvSpPr>
              <p:cNvPr id="53" name="Rectangle: Rounded Corners 52">
                <a:hlinkClick r:id="rId19" action="ppaction://hlinksldjump"/>
                <a:extLst>
                  <a:ext uri="{FF2B5EF4-FFF2-40B4-BE49-F238E27FC236}">
                    <a16:creationId xmlns:a16="http://schemas.microsoft.com/office/drawing/2014/main" id="{BEE1976A-74E5-42F6-90E2-72282B2BE114}"/>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0" action="ppaction://hlinksldjump"/>
                <a:extLst>
                  <a:ext uri="{FF2B5EF4-FFF2-40B4-BE49-F238E27FC236}">
                    <a16:creationId xmlns:a16="http://schemas.microsoft.com/office/drawing/2014/main" id="{47DBEB48-C184-4084-BE59-CBFBADCD516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0F2CCEB3-085C-4F31-9C08-C0DD680ECDEB}"/>
                </a:ext>
              </a:extLst>
            </p:cNvPr>
            <p:cNvGrpSpPr/>
            <p:nvPr/>
          </p:nvGrpSpPr>
          <p:grpSpPr>
            <a:xfrm>
              <a:off x="166789" y="6598734"/>
              <a:ext cx="1599857" cy="230072"/>
              <a:chOff x="166789" y="6598734"/>
              <a:chExt cx="1599857" cy="230072"/>
            </a:xfrm>
          </p:grpSpPr>
          <p:pic>
            <p:nvPicPr>
              <p:cNvPr id="48" name="Picture 47">
                <a:hlinkClick r:id="rId21"/>
                <a:extLst>
                  <a:ext uri="{FF2B5EF4-FFF2-40B4-BE49-F238E27FC236}">
                    <a16:creationId xmlns:a16="http://schemas.microsoft.com/office/drawing/2014/main" id="{2BDF28F0-F750-498B-B001-5F44ED8B7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2"/>
                <a:extLst>
                  <a:ext uri="{FF2B5EF4-FFF2-40B4-BE49-F238E27FC236}">
                    <a16:creationId xmlns:a16="http://schemas.microsoft.com/office/drawing/2014/main" id="{4DB13202-57A6-47AF-AB20-A7C88C78303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3"/>
                <a:extLst>
                  <a:ext uri="{FF2B5EF4-FFF2-40B4-BE49-F238E27FC236}">
                    <a16:creationId xmlns:a16="http://schemas.microsoft.com/office/drawing/2014/main" id="{DE6FC3B8-780B-4A61-BC3A-7CF4426BA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4"/>
                <a:extLst>
                  <a:ext uri="{FF2B5EF4-FFF2-40B4-BE49-F238E27FC236}">
                    <a16:creationId xmlns:a16="http://schemas.microsoft.com/office/drawing/2014/main" id="{EA592C42-5556-489C-9B92-C66A19E0B02C}"/>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5"/>
                <a:extLst>
                  <a:ext uri="{FF2B5EF4-FFF2-40B4-BE49-F238E27FC236}">
                    <a16:creationId xmlns:a16="http://schemas.microsoft.com/office/drawing/2014/main" id="{163CE0F1-704F-409D-AC7D-C162A92EE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32DAA109-CEDC-4A5C-B892-26551D740133}"/>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58">
            <a:extLst>
              <a:ext uri="{FF2B5EF4-FFF2-40B4-BE49-F238E27FC236}">
                <a16:creationId xmlns:a16="http://schemas.microsoft.com/office/drawing/2014/main" id="{238C8986-083D-46B5-AADE-47FB3F84F3C5}"/>
              </a:ext>
            </a:extLst>
          </p:cNvPr>
          <p:cNvSpPr/>
          <p:nvPr/>
        </p:nvSpPr>
        <p:spPr>
          <a:xfrm>
            <a:off x="-2" y="-3175"/>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0EC743FE-BAAB-4ADA-90D5-4B89901F44B8}"/>
              </a:ext>
            </a:extLst>
          </p:cNvPr>
          <p:cNvGrpSpPr/>
          <p:nvPr/>
        </p:nvGrpSpPr>
        <p:grpSpPr>
          <a:xfrm>
            <a:off x="387756" y="796483"/>
            <a:ext cx="11343646" cy="5573890"/>
            <a:chOff x="3037014" y="1745103"/>
            <a:chExt cx="6291223" cy="2919068"/>
          </a:xfrm>
        </p:grpSpPr>
        <p:sp>
          <p:nvSpPr>
            <p:cNvPr id="68" name="Rectangle 67">
              <a:extLst>
                <a:ext uri="{FF2B5EF4-FFF2-40B4-BE49-F238E27FC236}">
                  <a16:creationId xmlns:a16="http://schemas.microsoft.com/office/drawing/2014/main" id="{659D1080-D79B-4205-A583-703D4008C19C}"/>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8BCDBE47-16CC-4BE8-9D88-03D59C14E4F3}"/>
                </a:ext>
              </a:extLst>
            </p:cNvPr>
            <p:cNvGrpSpPr/>
            <p:nvPr/>
          </p:nvGrpSpPr>
          <p:grpSpPr>
            <a:xfrm>
              <a:off x="3037014" y="1745103"/>
              <a:ext cx="6291221" cy="2884162"/>
              <a:chOff x="3037014" y="1745103"/>
              <a:chExt cx="6291221" cy="2884162"/>
            </a:xfrm>
          </p:grpSpPr>
          <p:sp>
            <p:nvSpPr>
              <p:cNvPr id="70" name="Rectangle 69">
                <a:extLst>
                  <a:ext uri="{FF2B5EF4-FFF2-40B4-BE49-F238E27FC236}">
                    <a16:creationId xmlns:a16="http://schemas.microsoft.com/office/drawing/2014/main" id="{83B3C52A-67AB-4B18-932F-AA9A0D05028D}"/>
                  </a:ext>
                </a:extLst>
              </p:cNvPr>
              <p:cNvSpPr/>
              <p:nvPr/>
            </p:nvSpPr>
            <p:spPr>
              <a:xfrm>
                <a:off x="3037014" y="1745103"/>
                <a:ext cx="6291221" cy="2236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14F8318-A284-4C96-863B-4841CC2614B9}"/>
                  </a:ext>
                </a:extLst>
              </p:cNvPr>
              <p:cNvSpPr/>
              <p:nvPr/>
            </p:nvSpPr>
            <p:spPr>
              <a:xfrm>
                <a:off x="3077412" y="2012510"/>
                <a:ext cx="6196361" cy="261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3" name="Rectangle 2">
            <a:hlinkClick r:id="rId28" action="ppaction://hlinksldjump"/>
            <a:extLst>
              <a:ext uri="{FF2B5EF4-FFF2-40B4-BE49-F238E27FC236}">
                <a16:creationId xmlns:a16="http://schemas.microsoft.com/office/drawing/2014/main" id="{916610BC-8C8B-463A-92EC-3D2F269E2DA7}"/>
              </a:ext>
            </a:extLst>
          </p:cNvPr>
          <p:cNvSpPr/>
          <p:nvPr/>
        </p:nvSpPr>
        <p:spPr>
          <a:xfrm>
            <a:off x="3327400" y="2549824"/>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Mark234</a:t>
            </a:r>
          </a:p>
        </p:txBody>
      </p:sp>
      <p:sp>
        <p:nvSpPr>
          <p:cNvPr id="75" name="Rectangle 74">
            <a:extLst>
              <a:ext uri="{FF2B5EF4-FFF2-40B4-BE49-F238E27FC236}">
                <a16:creationId xmlns:a16="http://schemas.microsoft.com/office/drawing/2014/main" id="{C8032953-66D9-4E34-B102-CD431CEAB183}"/>
              </a:ext>
            </a:extLst>
          </p:cNvPr>
          <p:cNvSpPr/>
          <p:nvPr/>
        </p:nvSpPr>
        <p:spPr>
          <a:xfrm>
            <a:off x="4226405" y="1400181"/>
            <a:ext cx="3753966" cy="472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lgerian" panose="04020705040A02060702" pitchFamily="82" charset="0"/>
              </a:rPr>
              <a:t>Fill Up The Form Legibly</a:t>
            </a:r>
          </a:p>
        </p:txBody>
      </p:sp>
      <p:sp>
        <p:nvSpPr>
          <p:cNvPr id="71" name="Rectangle 70">
            <a:extLst>
              <a:ext uri="{FF2B5EF4-FFF2-40B4-BE49-F238E27FC236}">
                <a16:creationId xmlns:a16="http://schemas.microsoft.com/office/drawing/2014/main" id="{52490D90-7660-4801-B03C-E55EE6598A01}"/>
              </a:ext>
            </a:extLst>
          </p:cNvPr>
          <p:cNvSpPr/>
          <p:nvPr/>
        </p:nvSpPr>
        <p:spPr>
          <a:xfrm>
            <a:off x="3327400" y="3184516"/>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Purok </a:t>
            </a:r>
            <a:r>
              <a:rPr lang="en-US" sz="1400" dirty="0" err="1">
                <a:solidFill>
                  <a:schemeClr val="bg2">
                    <a:lumMod val="50000"/>
                  </a:schemeClr>
                </a:solidFill>
              </a:rPr>
              <a:t>Cabatingan</a:t>
            </a:r>
            <a:r>
              <a:rPr lang="en-US" sz="1400" dirty="0">
                <a:solidFill>
                  <a:schemeClr val="bg2">
                    <a:lumMod val="50000"/>
                  </a:schemeClr>
                </a:solidFill>
              </a:rPr>
              <a:t>, Monte Alegre, Aurora, Zamboanga del Sur</a:t>
            </a:r>
          </a:p>
        </p:txBody>
      </p:sp>
      <p:sp>
        <p:nvSpPr>
          <p:cNvPr id="5" name="Isosceles Triangle 4">
            <a:hlinkClick r:id="rId29" action="ppaction://hlinksldjump"/>
            <a:extLst>
              <a:ext uri="{FF2B5EF4-FFF2-40B4-BE49-F238E27FC236}">
                <a16:creationId xmlns:a16="http://schemas.microsoft.com/office/drawing/2014/main" id="{AFE6857C-C96A-4092-A133-1C5F3AA06371}"/>
              </a:ext>
            </a:extLst>
          </p:cNvPr>
          <p:cNvSpPr/>
          <p:nvPr/>
        </p:nvSpPr>
        <p:spPr>
          <a:xfrm rot="10800000">
            <a:off x="8650538" y="3261465"/>
            <a:ext cx="162107" cy="20388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hlinkClick r:id="rId30" action="ppaction://hlinksldjump"/>
            <a:extLst>
              <a:ext uri="{FF2B5EF4-FFF2-40B4-BE49-F238E27FC236}">
                <a16:creationId xmlns:a16="http://schemas.microsoft.com/office/drawing/2014/main" id="{B08D72EF-5858-463E-8CB3-84A8D3E8955D}"/>
              </a:ext>
            </a:extLst>
          </p:cNvPr>
          <p:cNvSpPr/>
          <p:nvPr/>
        </p:nvSpPr>
        <p:spPr>
          <a:xfrm>
            <a:off x="3310932" y="3807191"/>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Birthdate</a:t>
            </a:r>
          </a:p>
        </p:txBody>
      </p:sp>
    </p:spTree>
    <p:extLst>
      <p:ext uri="{BB962C8B-B14F-4D97-AF65-F5344CB8AC3E}">
        <p14:creationId xmlns:p14="http://schemas.microsoft.com/office/powerpoint/2010/main" val="36849183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Up</a:t>
            </a:r>
          </a:p>
          <a:p>
            <a:pPr algn="ctr"/>
            <a:r>
              <a:rPr lang="en-US" sz="1200" dirty="0">
                <a:latin typeface="Arial" panose="020B0604020202020204" pitchFamily="34" charset="0"/>
                <a:cs typeface="Arial" panose="020B0604020202020204" pitchFamily="34" charset="0"/>
              </a:rPr>
              <a:t>Already Have an Account? </a:t>
            </a:r>
            <a:r>
              <a:rPr lang="en-US" sz="1200" b="1" u="sng" dirty="0">
                <a:solidFill>
                  <a:schemeClr val="accent1"/>
                </a:solidFill>
                <a:latin typeface="Arial" panose="020B0604020202020204" pitchFamily="34" charset="0"/>
                <a:cs typeface="Arial" panose="020B0604020202020204" pitchFamily="34" charset="0"/>
                <a:hlinkClick r:id="rId9" action="ppaction://hlinksldjump"/>
              </a:rPr>
              <a:t>Sign in Here</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57" name="Picture 56">
            <a:hlinkClick r:id="rId8"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Continue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2469788"/>
              <a:ext cx="5857412" cy="159307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the verification code we sent in your mobile number </a:t>
              </a:r>
              <a:r>
                <a:rPr lang="en-US" b="1" dirty="0">
                  <a:solidFill>
                    <a:schemeClr val="tx1"/>
                  </a:solidFill>
                </a:rPr>
                <a:t>+63*******120</a:t>
              </a:r>
            </a:p>
            <a:p>
              <a:endParaRPr lang="en-US" dirty="0">
                <a:solidFill>
                  <a:schemeClr val="tx1"/>
                </a:solidFill>
              </a:endParaRPr>
            </a:p>
            <a:p>
              <a:r>
                <a:rPr lang="en-US" dirty="0">
                  <a:solidFill>
                    <a:schemeClr val="tx1"/>
                  </a:solidFill>
                </a:rPr>
                <a:t>Didn’t  get the code?</a:t>
              </a:r>
            </a:p>
          </p:txBody>
        </p:sp>
        <p:sp>
          <p:nvSpPr>
            <p:cNvPr id="99" name="Rectangle: Rounded Corners 98">
              <a:extLst>
                <a:ext uri="{FF2B5EF4-FFF2-40B4-BE49-F238E27FC236}">
                  <a16:creationId xmlns:a16="http://schemas.microsoft.com/office/drawing/2014/main" id="{3466C3D5-7AD2-43C9-8806-94A48C6CC6E8}"/>
                </a:ext>
              </a:extLst>
            </p:cNvPr>
            <p:cNvSpPr/>
            <p:nvPr/>
          </p:nvSpPr>
          <p:spPr>
            <a:xfrm>
              <a:off x="3174681" y="4352684"/>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Enter 6 Digit Code</a:t>
              </a:r>
            </a:p>
          </p:txBody>
        </p:sp>
      </p:grpSp>
      <p:sp>
        <p:nvSpPr>
          <p:cNvPr id="36" name="Rectangle: Rounded Corners 35">
            <a:hlinkClick r:id="rId12" action="ppaction://hlinksldjump"/>
            <a:extLst>
              <a:ext uri="{FF2B5EF4-FFF2-40B4-BE49-F238E27FC236}">
                <a16:creationId xmlns:a16="http://schemas.microsoft.com/office/drawing/2014/main" id="{D6D2523C-988C-4A66-A295-0822CFD3ED5B}"/>
              </a:ext>
            </a:extLst>
          </p:cNvPr>
          <p:cNvSpPr/>
          <p:nvPr/>
        </p:nvSpPr>
        <p:spPr>
          <a:xfrm>
            <a:off x="5481466" y="3502357"/>
            <a:ext cx="1081570" cy="318620"/>
          </a:xfrm>
          <a:prstGeom prst="roundRect">
            <a:avLst/>
          </a:prstGeom>
          <a:solidFill>
            <a:schemeClr val="tx1">
              <a:lumMod val="50000"/>
              <a:lumOff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Resend</a:t>
            </a:r>
          </a:p>
        </p:txBody>
      </p:sp>
      <p:grpSp>
        <p:nvGrpSpPr>
          <p:cNvPr id="33" name="Group 32">
            <a:extLst>
              <a:ext uri="{FF2B5EF4-FFF2-40B4-BE49-F238E27FC236}">
                <a16:creationId xmlns:a16="http://schemas.microsoft.com/office/drawing/2014/main" id="{7A427B92-695D-4A68-89F5-780A62C933C4}"/>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DDA0190B-5F82-4EB4-AE31-9E8BF31DD511}"/>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hlinkClick r:id="rId13" action="ppaction://hlinksldjump"/>
              <a:extLst>
                <a:ext uri="{FF2B5EF4-FFF2-40B4-BE49-F238E27FC236}">
                  <a16:creationId xmlns:a16="http://schemas.microsoft.com/office/drawing/2014/main" id="{81B899C2-6DE9-4F9E-95EE-AAA92DDB45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8" action="ppaction://hlinksldjump"/>
              <a:extLst>
                <a:ext uri="{FF2B5EF4-FFF2-40B4-BE49-F238E27FC236}">
                  <a16:creationId xmlns:a16="http://schemas.microsoft.com/office/drawing/2014/main" id="{490C0B0B-89EC-4F91-9D82-474591595C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6" action="ppaction://hlinksldjump"/>
              <a:extLst>
                <a:ext uri="{FF2B5EF4-FFF2-40B4-BE49-F238E27FC236}">
                  <a16:creationId xmlns:a16="http://schemas.microsoft.com/office/drawing/2014/main" id="{663C7583-F590-4F9F-B42C-D61E8A0C23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E4A96E1A-73B9-4632-9FAB-B791643192CC}"/>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18" action="ppaction://hlinksldjump"/>
              <a:extLst>
                <a:ext uri="{FF2B5EF4-FFF2-40B4-BE49-F238E27FC236}">
                  <a16:creationId xmlns:a16="http://schemas.microsoft.com/office/drawing/2014/main" id="{19C03BD4-A510-436B-80CF-5F47CAFDDFF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11" action="ppaction://hlinksldjump"/>
              <a:extLst>
                <a:ext uri="{FF2B5EF4-FFF2-40B4-BE49-F238E27FC236}">
                  <a16:creationId xmlns:a16="http://schemas.microsoft.com/office/drawing/2014/main" id="{B0311A6C-C101-4EF2-9197-F53D8DF6A63B}"/>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AAD1F045-94F1-4E75-9A19-250C172BA669}"/>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489CC11C-E502-417E-BDB6-E1C0F28F50F2}"/>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585C9640-38DF-4E1F-89AD-1CD836989F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19A6711-24B3-4DD2-9B3A-46DDFF84541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44D7C5F7-0FF1-41B7-821F-0AC75FAC7D5C}"/>
                </a:ext>
              </a:extLst>
            </p:cNvPr>
            <p:cNvGrpSpPr/>
            <p:nvPr/>
          </p:nvGrpSpPr>
          <p:grpSpPr>
            <a:xfrm>
              <a:off x="9719746" y="6600793"/>
              <a:ext cx="2011656" cy="256480"/>
              <a:chOff x="9719746" y="6600793"/>
              <a:chExt cx="2011656" cy="256480"/>
            </a:xfrm>
          </p:grpSpPr>
          <p:sp>
            <p:nvSpPr>
              <p:cNvPr id="53" name="Rectangle: Rounded Corners 52">
                <a:hlinkClick r:id="rId19" action="ppaction://hlinksldjump"/>
                <a:extLst>
                  <a:ext uri="{FF2B5EF4-FFF2-40B4-BE49-F238E27FC236}">
                    <a16:creationId xmlns:a16="http://schemas.microsoft.com/office/drawing/2014/main" id="{BEE1976A-74E5-42F6-90E2-72282B2BE114}"/>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0" action="ppaction://hlinksldjump"/>
                <a:extLst>
                  <a:ext uri="{FF2B5EF4-FFF2-40B4-BE49-F238E27FC236}">
                    <a16:creationId xmlns:a16="http://schemas.microsoft.com/office/drawing/2014/main" id="{47DBEB48-C184-4084-BE59-CBFBADCD516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0F2CCEB3-085C-4F31-9C08-C0DD680ECDEB}"/>
                </a:ext>
              </a:extLst>
            </p:cNvPr>
            <p:cNvGrpSpPr/>
            <p:nvPr/>
          </p:nvGrpSpPr>
          <p:grpSpPr>
            <a:xfrm>
              <a:off x="166789" y="6598734"/>
              <a:ext cx="1599857" cy="230072"/>
              <a:chOff x="166789" y="6598734"/>
              <a:chExt cx="1599857" cy="230072"/>
            </a:xfrm>
          </p:grpSpPr>
          <p:pic>
            <p:nvPicPr>
              <p:cNvPr id="48" name="Picture 47">
                <a:hlinkClick r:id="rId21"/>
                <a:extLst>
                  <a:ext uri="{FF2B5EF4-FFF2-40B4-BE49-F238E27FC236}">
                    <a16:creationId xmlns:a16="http://schemas.microsoft.com/office/drawing/2014/main" id="{2BDF28F0-F750-498B-B001-5F44ED8B7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2"/>
                <a:extLst>
                  <a:ext uri="{FF2B5EF4-FFF2-40B4-BE49-F238E27FC236}">
                    <a16:creationId xmlns:a16="http://schemas.microsoft.com/office/drawing/2014/main" id="{4DB13202-57A6-47AF-AB20-A7C88C78303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3"/>
                <a:extLst>
                  <a:ext uri="{FF2B5EF4-FFF2-40B4-BE49-F238E27FC236}">
                    <a16:creationId xmlns:a16="http://schemas.microsoft.com/office/drawing/2014/main" id="{DE6FC3B8-780B-4A61-BC3A-7CF4426BA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4"/>
                <a:extLst>
                  <a:ext uri="{FF2B5EF4-FFF2-40B4-BE49-F238E27FC236}">
                    <a16:creationId xmlns:a16="http://schemas.microsoft.com/office/drawing/2014/main" id="{EA592C42-5556-489C-9B92-C66A19E0B02C}"/>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5"/>
                <a:extLst>
                  <a:ext uri="{FF2B5EF4-FFF2-40B4-BE49-F238E27FC236}">
                    <a16:creationId xmlns:a16="http://schemas.microsoft.com/office/drawing/2014/main" id="{163CE0F1-704F-409D-AC7D-C162A92EE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32DAA109-CEDC-4A5C-B892-26551D740133}"/>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58">
            <a:extLst>
              <a:ext uri="{FF2B5EF4-FFF2-40B4-BE49-F238E27FC236}">
                <a16:creationId xmlns:a16="http://schemas.microsoft.com/office/drawing/2014/main" id="{238C8986-083D-46B5-AADE-47FB3F84F3C5}"/>
              </a:ext>
            </a:extLst>
          </p:cNvPr>
          <p:cNvSpPr/>
          <p:nvPr/>
        </p:nvSpPr>
        <p:spPr>
          <a:xfrm>
            <a:off x="-2" y="-3175"/>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0EC743FE-BAAB-4ADA-90D5-4B89901F44B8}"/>
              </a:ext>
            </a:extLst>
          </p:cNvPr>
          <p:cNvGrpSpPr/>
          <p:nvPr/>
        </p:nvGrpSpPr>
        <p:grpSpPr>
          <a:xfrm>
            <a:off x="387756" y="796483"/>
            <a:ext cx="11343646" cy="5573890"/>
            <a:chOff x="3037014" y="1745103"/>
            <a:chExt cx="6291223" cy="2919068"/>
          </a:xfrm>
        </p:grpSpPr>
        <p:sp>
          <p:nvSpPr>
            <p:cNvPr id="68" name="Rectangle 67">
              <a:extLst>
                <a:ext uri="{FF2B5EF4-FFF2-40B4-BE49-F238E27FC236}">
                  <a16:creationId xmlns:a16="http://schemas.microsoft.com/office/drawing/2014/main" id="{659D1080-D79B-4205-A583-703D4008C19C}"/>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8BCDBE47-16CC-4BE8-9D88-03D59C14E4F3}"/>
                </a:ext>
              </a:extLst>
            </p:cNvPr>
            <p:cNvGrpSpPr/>
            <p:nvPr/>
          </p:nvGrpSpPr>
          <p:grpSpPr>
            <a:xfrm>
              <a:off x="3037014" y="1745103"/>
              <a:ext cx="6291221" cy="2884162"/>
              <a:chOff x="3037014" y="1745103"/>
              <a:chExt cx="6291221" cy="2884162"/>
            </a:xfrm>
          </p:grpSpPr>
          <p:sp>
            <p:nvSpPr>
              <p:cNvPr id="70" name="Rectangle 69">
                <a:extLst>
                  <a:ext uri="{FF2B5EF4-FFF2-40B4-BE49-F238E27FC236}">
                    <a16:creationId xmlns:a16="http://schemas.microsoft.com/office/drawing/2014/main" id="{83B3C52A-67AB-4B18-932F-AA9A0D05028D}"/>
                  </a:ext>
                </a:extLst>
              </p:cNvPr>
              <p:cNvSpPr/>
              <p:nvPr/>
            </p:nvSpPr>
            <p:spPr>
              <a:xfrm>
                <a:off x="3037014" y="1745103"/>
                <a:ext cx="6291221" cy="2236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14F8318-A284-4C96-863B-4841CC2614B9}"/>
                  </a:ext>
                </a:extLst>
              </p:cNvPr>
              <p:cNvSpPr/>
              <p:nvPr/>
            </p:nvSpPr>
            <p:spPr>
              <a:xfrm>
                <a:off x="3077412" y="2012510"/>
                <a:ext cx="6196361" cy="261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4" name="Picture 73">
                <a:hlinkClick r:id="rId28" action="ppaction://hlinksldjump"/>
                <a:extLst>
                  <a:ext uri="{FF2B5EF4-FFF2-40B4-BE49-F238E27FC236}">
                    <a16:creationId xmlns:a16="http://schemas.microsoft.com/office/drawing/2014/main" id="{F32264C2-A849-4992-9CAE-7E80E7E363B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010129" y="3949010"/>
                <a:ext cx="303589" cy="303589"/>
              </a:xfrm>
              <a:prstGeom prst="rect">
                <a:avLst/>
              </a:prstGeom>
            </p:spPr>
          </p:pic>
        </p:grpSp>
      </p:grpSp>
      <p:sp>
        <p:nvSpPr>
          <p:cNvPr id="3" name="Rectangle 2">
            <a:hlinkClick r:id="rId30" action="ppaction://hlinksldjump"/>
            <a:extLst>
              <a:ext uri="{FF2B5EF4-FFF2-40B4-BE49-F238E27FC236}">
                <a16:creationId xmlns:a16="http://schemas.microsoft.com/office/drawing/2014/main" id="{916610BC-8C8B-463A-92EC-3D2F269E2DA7}"/>
              </a:ext>
            </a:extLst>
          </p:cNvPr>
          <p:cNvSpPr/>
          <p:nvPr/>
        </p:nvSpPr>
        <p:spPr>
          <a:xfrm>
            <a:off x="3327400" y="2549824"/>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Mark234</a:t>
            </a:r>
          </a:p>
        </p:txBody>
      </p:sp>
      <p:sp>
        <p:nvSpPr>
          <p:cNvPr id="75" name="Rectangle 74">
            <a:extLst>
              <a:ext uri="{FF2B5EF4-FFF2-40B4-BE49-F238E27FC236}">
                <a16:creationId xmlns:a16="http://schemas.microsoft.com/office/drawing/2014/main" id="{C8032953-66D9-4E34-B102-CD431CEAB183}"/>
              </a:ext>
            </a:extLst>
          </p:cNvPr>
          <p:cNvSpPr/>
          <p:nvPr/>
        </p:nvSpPr>
        <p:spPr>
          <a:xfrm>
            <a:off x="4226405" y="1400181"/>
            <a:ext cx="3753966" cy="472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lgerian" panose="04020705040A02060702" pitchFamily="82" charset="0"/>
              </a:rPr>
              <a:t>Fill Up The Form Legibly</a:t>
            </a:r>
          </a:p>
        </p:txBody>
      </p:sp>
      <p:sp>
        <p:nvSpPr>
          <p:cNvPr id="71" name="Rectangle 70">
            <a:extLst>
              <a:ext uri="{FF2B5EF4-FFF2-40B4-BE49-F238E27FC236}">
                <a16:creationId xmlns:a16="http://schemas.microsoft.com/office/drawing/2014/main" id="{52490D90-7660-4801-B03C-E55EE6598A01}"/>
              </a:ext>
            </a:extLst>
          </p:cNvPr>
          <p:cNvSpPr/>
          <p:nvPr/>
        </p:nvSpPr>
        <p:spPr>
          <a:xfrm>
            <a:off x="3327400" y="3184516"/>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Purok </a:t>
            </a:r>
            <a:r>
              <a:rPr lang="en-US" sz="1400" dirty="0" err="1">
                <a:solidFill>
                  <a:schemeClr val="bg2">
                    <a:lumMod val="50000"/>
                  </a:schemeClr>
                </a:solidFill>
              </a:rPr>
              <a:t>Cabatingan</a:t>
            </a:r>
            <a:r>
              <a:rPr lang="en-US" sz="1400" dirty="0">
                <a:solidFill>
                  <a:schemeClr val="bg2">
                    <a:lumMod val="50000"/>
                  </a:schemeClr>
                </a:solidFill>
              </a:rPr>
              <a:t>, Monte Alegre, Aurora, Zamboanga del Sur</a:t>
            </a:r>
          </a:p>
        </p:txBody>
      </p:sp>
      <p:sp>
        <p:nvSpPr>
          <p:cNvPr id="5" name="Isosceles Triangle 4">
            <a:hlinkClick r:id="rId31" action="ppaction://hlinksldjump"/>
            <a:extLst>
              <a:ext uri="{FF2B5EF4-FFF2-40B4-BE49-F238E27FC236}">
                <a16:creationId xmlns:a16="http://schemas.microsoft.com/office/drawing/2014/main" id="{AFE6857C-C96A-4092-A133-1C5F3AA06371}"/>
              </a:ext>
            </a:extLst>
          </p:cNvPr>
          <p:cNvSpPr/>
          <p:nvPr/>
        </p:nvSpPr>
        <p:spPr>
          <a:xfrm rot="10800000">
            <a:off x="8650538" y="3261465"/>
            <a:ext cx="162107" cy="20388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hlinkClick r:id="rId30" action="ppaction://hlinksldjump"/>
            <a:extLst>
              <a:ext uri="{FF2B5EF4-FFF2-40B4-BE49-F238E27FC236}">
                <a16:creationId xmlns:a16="http://schemas.microsoft.com/office/drawing/2014/main" id="{B08D72EF-5858-463E-8CB3-84A8D3E8955D}"/>
              </a:ext>
            </a:extLst>
          </p:cNvPr>
          <p:cNvSpPr/>
          <p:nvPr/>
        </p:nvSpPr>
        <p:spPr>
          <a:xfrm>
            <a:off x="3310932" y="3807191"/>
            <a:ext cx="5570132" cy="3766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50000"/>
                  </a:schemeClr>
                </a:solidFill>
              </a:rPr>
              <a:t>12/14/2003</a:t>
            </a:r>
          </a:p>
        </p:txBody>
      </p:sp>
    </p:spTree>
    <p:extLst>
      <p:ext uri="{BB962C8B-B14F-4D97-AF65-F5344CB8AC3E}">
        <p14:creationId xmlns:p14="http://schemas.microsoft.com/office/powerpoint/2010/main" val="9295756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Up</a:t>
            </a:r>
          </a:p>
          <a:p>
            <a:pPr algn="ctr"/>
            <a:r>
              <a:rPr lang="en-US" sz="1200" dirty="0">
                <a:latin typeface="Arial" panose="020B0604020202020204" pitchFamily="34" charset="0"/>
                <a:cs typeface="Arial" panose="020B0604020202020204" pitchFamily="34" charset="0"/>
              </a:rPr>
              <a:t>Already Have an Account? </a:t>
            </a:r>
            <a:r>
              <a:rPr lang="en-US" sz="1200" b="1" u="sng" dirty="0">
                <a:solidFill>
                  <a:schemeClr val="accent1"/>
                </a:solidFill>
                <a:latin typeface="Arial" panose="020B0604020202020204" pitchFamily="34" charset="0"/>
                <a:cs typeface="Arial" panose="020B0604020202020204" pitchFamily="34" charset="0"/>
                <a:hlinkClick r:id="rId9" action="ppaction://hlinksldjump"/>
              </a:rPr>
              <a:t>Sign in Here</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57" name="Picture 56">
            <a:hlinkClick r:id="rId8"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Continue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2469788"/>
              <a:ext cx="5857412" cy="159307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the verification code we sent in your mobile number </a:t>
              </a:r>
              <a:r>
                <a:rPr lang="en-US" b="1" dirty="0">
                  <a:solidFill>
                    <a:schemeClr val="tx1"/>
                  </a:solidFill>
                </a:rPr>
                <a:t>+63*******120</a:t>
              </a:r>
            </a:p>
            <a:p>
              <a:endParaRPr lang="en-US" dirty="0">
                <a:solidFill>
                  <a:schemeClr val="tx1"/>
                </a:solidFill>
              </a:endParaRPr>
            </a:p>
            <a:p>
              <a:r>
                <a:rPr lang="en-US" dirty="0">
                  <a:solidFill>
                    <a:schemeClr val="tx1"/>
                  </a:solidFill>
                </a:rPr>
                <a:t>Didn’t  get the code?</a:t>
              </a:r>
            </a:p>
          </p:txBody>
        </p:sp>
        <p:sp>
          <p:nvSpPr>
            <p:cNvPr id="99" name="Rectangle: Rounded Corners 98">
              <a:extLst>
                <a:ext uri="{FF2B5EF4-FFF2-40B4-BE49-F238E27FC236}">
                  <a16:creationId xmlns:a16="http://schemas.microsoft.com/office/drawing/2014/main" id="{3466C3D5-7AD2-43C9-8806-94A48C6CC6E8}"/>
                </a:ext>
              </a:extLst>
            </p:cNvPr>
            <p:cNvSpPr/>
            <p:nvPr/>
          </p:nvSpPr>
          <p:spPr>
            <a:xfrm>
              <a:off x="3174681" y="4352684"/>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Enter 6 Digit Code</a:t>
              </a:r>
            </a:p>
          </p:txBody>
        </p:sp>
      </p:grpSp>
      <p:sp>
        <p:nvSpPr>
          <p:cNvPr id="36" name="Rectangle: Rounded Corners 35">
            <a:hlinkClick r:id="rId12" action="ppaction://hlinksldjump"/>
            <a:extLst>
              <a:ext uri="{FF2B5EF4-FFF2-40B4-BE49-F238E27FC236}">
                <a16:creationId xmlns:a16="http://schemas.microsoft.com/office/drawing/2014/main" id="{D6D2523C-988C-4A66-A295-0822CFD3ED5B}"/>
              </a:ext>
            </a:extLst>
          </p:cNvPr>
          <p:cNvSpPr/>
          <p:nvPr/>
        </p:nvSpPr>
        <p:spPr>
          <a:xfrm>
            <a:off x="5481466" y="3502357"/>
            <a:ext cx="1081570" cy="318620"/>
          </a:xfrm>
          <a:prstGeom prst="roundRect">
            <a:avLst/>
          </a:prstGeom>
          <a:solidFill>
            <a:schemeClr val="tx1">
              <a:lumMod val="50000"/>
              <a:lumOff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Resend</a:t>
            </a:r>
          </a:p>
        </p:txBody>
      </p:sp>
      <p:grpSp>
        <p:nvGrpSpPr>
          <p:cNvPr id="33" name="Group 32">
            <a:extLst>
              <a:ext uri="{FF2B5EF4-FFF2-40B4-BE49-F238E27FC236}">
                <a16:creationId xmlns:a16="http://schemas.microsoft.com/office/drawing/2014/main" id="{7A427B92-695D-4A68-89F5-780A62C933C4}"/>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DDA0190B-5F82-4EB4-AE31-9E8BF31DD511}"/>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hlinkClick r:id="rId13" action="ppaction://hlinksldjump"/>
              <a:extLst>
                <a:ext uri="{FF2B5EF4-FFF2-40B4-BE49-F238E27FC236}">
                  <a16:creationId xmlns:a16="http://schemas.microsoft.com/office/drawing/2014/main" id="{81B899C2-6DE9-4F9E-95EE-AAA92DDB45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8" action="ppaction://hlinksldjump"/>
              <a:extLst>
                <a:ext uri="{FF2B5EF4-FFF2-40B4-BE49-F238E27FC236}">
                  <a16:creationId xmlns:a16="http://schemas.microsoft.com/office/drawing/2014/main" id="{490C0B0B-89EC-4F91-9D82-474591595C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6" action="ppaction://hlinksldjump"/>
              <a:extLst>
                <a:ext uri="{FF2B5EF4-FFF2-40B4-BE49-F238E27FC236}">
                  <a16:creationId xmlns:a16="http://schemas.microsoft.com/office/drawing/2014/main" id="{663C7583-F590-4F9F-B42C-D61E8A0C23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E4A96E1A-73B9-4632-9FAB-B791643192CC}"/>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18" action="ppaction://hlinksldjump"/>
              <a:extLst>
                <a:ext uri="{FF2B5EF4-FFF2-40B4-BE49-F238E27FC236}">
                  <a16:creationId xmlns:a16="http://schemas.microsoft.com/office/drawing/2014/main" id="{19C03BD4-A510-436B-80CF-5F47CAFDDFF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11" action="ppaction://hlinksldjump"/>
              <a:extLst>
                <a:ext uri="{FF2B5EF4-FFF2-40B4-BE49-F238E27FC236}">
                  <a16:creationId xmlns:a16="http://schemas.microsoft.com/office/drawing/2014/main" id="{B0311A6C-C101-4EF2-9197-F53D8DF6A63B}"/>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AAD1F045-94F1-4E75-9A19-250C172BA669}"/>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489CC11C-E502-417E-BDB6-E1C0F28F50F2}"/>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585C9640-38DF-4E1F-89AD-1CD836989F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19A6711-24B3-4DD2-9B3A-46DDFF84541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44D7C5F7-0FF1-41B7-821F-0AC75FAC7D5C}"/>
                </a:ext>
              </a:extLst>
            </p:cNvPr>
            <p:cNvGrpSpPr/>
            <p:nvPr/>
          </p:nvGrpSpPr>
          <p:grpSpPr>
            <a:xfrm>
              <a:off x="9719746" y="6600793"/>
              <a:ext cx="2011656" cy="256480"/>
              <a:chOff x="9719746" y="6600793"/>
              <a:chExt cx="2011656" cy="256480"/>
            </a:xfrm>
          </p:grpSpPr>
          <p:sp>
            <p:nvSpPr>
              <p:cNvPr id="53" name="Rectangle: Rounded Corners 52">
                <a:hlinkClick r:id="rId19" action="ppaction://hlinksldjump"/>
                <a:extLst>
                  <a:ext uri="{FF2B5EF4-FFF2-40B4-BE49-F238E27FC236}">
                    <a16:creationId xmlns:a16="http://schemas.microsoft.com/office/drawing/2014/main" id="{BEE1976A-74E5-42F6-90E2-72282B2BE114}"/>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0" action="ppaction://hlinksldjump"/>
                <a:extLst>
                  <a:ext uri="{FF2B5EF4-FFF2-40B4-BE49-F238E27FC236}">
                    <a16:creationId xmlns:a16="http://schemas.microsoft.com/office/drawing/2014/main" id="{47DBEB48-C184-4084-BE59-CBFBADCD516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0F2CCEB3-085C-4F31-9C08-C0DD680ECDEB}"/>
                </a:ext>
              </a:extLst>
            </p:cNvPr>
            <p:cNvGrpSpPr/>
            <p:nvPr/>
          </p:nvGrpSpPr>
          <p:grpSpPr>
            <a:xfrm>
              <a:off x="166789" y="6598734"/>
              <a:ext cx="1599857" cy="230072"/>
              <a:chOff x="166789" y="6598734"/>
              <a:chExt cx="1599857" cy="230072"/>
            </a:xfrm>
          </p:grpSpPr>
          <p:pic>
            <p:nvPicPr>
              <p:cNvPr id="48" name="Picture 47">
                <a:hlinkClick r:id="rId21"/>
                <a:extLst>
                  <a:ext uri="{FF2B5EF4-FFF2-40B4-BE49-F238E27FC236}">
                    <a16:creationId xmlns:a16="http://schemas.microsoft.com/office/drawing/2014/main" id="{2BDF28F0-F750-498B-B001-5F44ED8B7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2"/>
                <a:extLst>
                  <a:ext uri="{FF2B5EF4-FFF2-40B4-BE49-F238E27FC236}">
                    <a16:creationId xmlns:a16="http://schemas.microsoft.com/office/drawing/2014/main" id="{4DB13202-57A6-47AF-AB20-A7C88C78303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3"/>
                <a:extLst>
                  <a:ext uri="{FF2B5EF4-FFF2-40B4-BE49-F238E27FC236}">
                    <a16:creationId xmlns:a16="http://schemas.microsoft.com/office/drawing/2014/main" id="{DE6FC3B8-780B-4A61-BC3A-7CF4426BA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4"/>
                <a:extLst>
                  <a:ext uri="{FF2B5EF4-FFF2-40B4-BE49-F238E27FC236}">
                    <a16:creationId xmlns:a16="http://schemas.microsoft.com/office/drawing/2014/main" id="{EA592C42-5556-489C-9B92-C66A19E0B02C}"/>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5"/>
                <a:extLst>
                  <a:ext uri="{FF2B5EF4-FFF2-40B4-BE49-F238E27FC236}">
                    <a16:creationId xmlns:a16="http://schemas.microsoft.com/office/drawing/2014/main" id="{163CE0F1-704F-409D-AC7D-C162A92EE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32DAA109-CEDC-4A5C-B892-26551D740133}"/>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58">
            <a:extLst>
              <a:ext uri="{FF2B5EF4-FFF2-40B4-BE49-F238E27FC236}">
                <a16:creationId xmlns:a16="http://schemas.microsoft.com/office/drawing/2014/main" id="{238C8986-083D-46B5-AADE-47FB3F84F3C5}"/>
              </a:ext>
            </a:extLst>
          </p:cNvPr>
          <p:cNvSpPr/>
          <p:nvPr/>
        </p:nvSpPr>
        <p:spPr>
          <a:xfrm>
            <a:off x="-2" y="-3175"/>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0EC743FE-BAAB-4ADA-90D5-4B89901F44B8}"/>
              </a:ext>
            </a:extLst>
          </p:cNvPr>
          <p:cNvGrpSpPr/>
          <p:nvPr/>
        </p:nvGrpSpPr>
        <p:grpSpPr>
          <a:xfrm>
            <a:off x="3037014" y="1745103"/>
            <a:ext cx="6291223" cy="2919068"/>
            <a:chOff x="3037014" y="1745103"/>
            <a:chExt cx="6291223" cy="2919068"/>
          </a:xfrm>
        </p:grpSpPr>
        <p:sp>
          <p:nvSpPr>
            <p:cNvPr id="68" name="Rectangle 67">
              <a:extLst>
                <a:ext uri="{FF2B5EF4-FFF2-40B4-BE49-F238E27FC236}">
                  <a16:creationId xmlns:a16="http://schemas.microsoft.com/office/drawing/2014/main" id="{659D1080-D79B-4205-A583-703D4008C19C}"/>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8BCDBE47-16CC-4BE8-9D88-03D59C14E4F3}"/>
                </a:ext>
              </a:extLst>
            </p:cNvPr>
            <p:cNvGrpSpPr/>
            <p:nvPr/>
          </p:nvGrpSpPr>
          <p:grpSpPr>
            <a:xfrm>
              <a:off x="3037014" y="1745103"/>
              <a:ext cx="6291221" cy="2173753"/>
              <a:chOff x="3037014" y="1745103"/>
              <a:chExt cx="6291221" cy="2173753"/>
            </a:xfrm>
          </p:grpSpPr>
          <p:sp>
            <p:nvSpPr>
              <p:cNvPr id="70" name="Rectangle 69">
                <a:extLst>
                  <a:ext uri="{FF2B5EF4-FFF2-40B4-BE49-F238E27FC236}">
                    <a16:creationId xmlns:a16="http://schemas.microsoft.com/office/drawing/2014/main" id="{83B3C52A-67AB-4B18-932F-AA9A0D05028D}"/>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14F8318-A284-4C96-863B-4841CC2614B9}"/>
                  </a:ext>
                </a:extLst>
              </p:cNvPr>
              <p:cNvSpPr/>
              <p:nvPr/>
            </p:nvSpPr>
            <p:spPr>
              <a:xfrm>
                <a:off x="3223093" y="2745529"/>
                <a:ext cx="5931891" cy="1173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Account Successfully Created</a:t>
                </a:r>
              </a:p>
              <a:p>
                <a:pPr algn="ctr"/>
                <a:r>
                  <a:rPr lang="en-US" u="sng" dirty="0">
                    <a:solidFill>
                      <a:schemeClr val="accent1"/>
                    </a:solidFill>
                    <a:hlinkClick r:id="rId28" action="ppaction://hlinksldjump"/>
                  </a:rPr>
                  <a:t>Mark234</a:t>
                </a:r>
                <a:endParaRPr lang="en-US" u="sng" dirty="0">
                  <a:solidFill>
                    <a:schemeClr val="accent1"/>
                  </a:solidFill>
                </a:endParaRPr>
              </a:p>
            </p:txBody>
          </p:sp>
          <p:pic>
            <p:nvPicPr>
              <p:cNvPr id="74" name="Picture 73">
                <a:extLst>
                  <a:ext uri="{FF2B5EF4-FFF2-40B4-BE49-F238E27FC236}">
                    <a16:creationId xmlns:a16="http://schemas.microsoft.com/office/drawing/2014/main" id="{F32264C2-A849-4992-9CAE-7E80E7E363B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593005" y="3039028"/>
                <a:ext cx="515295" cy="515295"/>
              </a:xfrm>
              <a:prstGeom prst="rect">
                <a:avLst/>
              </a:prstGeom>
            </p:spPr>
          </p:pic>
        </p:grpSp>
      </p:grpSp>
      <p:pic>
        <p:nvPicPr>
          <p:cNvPr id="4" name="Picture 3">
            <a:hlinkClick r:id="rId28" action="ppaction://hlinksldjump"/>
            <a:extLst>
              <a:ext uri="{FF2B5EF4-FFF2-40B4-BE49-F238E27FC236}">
                <a16:creationId xmlns:a16="http://schemas.microsoft.com/office/drawing/2014/main" id="{3B895BCA-3816-4427-8522-64ED5A2280F8}"/>
              </a:ext>
            </a:extLst>
          </p:cNvPr>
          <p:cNvPicPr>
            <a:picLocks noChangeAspect="1"/>
          </p:cNvPicPr>
          <p:nvPr/>
        </p:nvPicPr>
        <p:blipFill rotWithShape="1">
          <a:blip r:embed="rId15">
            <a:extLst>
              <a:ext uri="{28A0092B-C50C-407E-A947-70E740481C1C}">
                <a14:useLocalDpi xmlns:a14="http://schemas.microsoft.com/office/drawing/2010/main" val="0"/>
              </a:ext>
            </a:extLst>
          </a:blip>
          <a:srcRect t="247"/>
          <a:stretch/>
        </p:blipFill>
        <p:spPr>
          <a:xfrm flipH="1">
            <a:off x="5410324" y="3325842"/>
            <a:ext cx="326376" cy="325568"/>
          </a:xfrm>
          <a:prstGeom prst="rect">
            <a:avLst/>
          </a:prstGeom>
        </p:spPr>
      </p:pic>
    </p:spTree>
    <p:extLst>
      <p:ext uri="{BB962C8B-B14F-4D97-AF65-F5344CB8AC3E}">
        <p14:creationId xmlns:p14="http://schemas.microsoft.com/office/powerpoint/2010/main" val="397742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198" y="1582058"/>
            <a:ext cx="4337275" cy="4772408"/>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8915787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Up</a:t>
            </a:r>
          </a:p>
          <a:p>
            <a:pPr algn="ctr"/>
            <a:r>
              <a:rPr lang="en-US" sz="1200" dirty="0">
                <a:latin typeface="Arial" panose="020B0604020202020204" pitchFamily="34" charset="0"/>
                <a:cs typeface="Arial" panose="020B0604020202020204" pitchFamily="34" charset="0"/>
              </a:rPr>
              <a:t>Already Have an Account? </a:t>
            </a:r>
            <a:r>
              <a:rPr lang="en-US" sz="1200" b="1" u="sng" dirty="0">
                <a:solidFill>
                  <a:schemeClr val="accent1"/>
                </a:solidFill>
                <a:latin typeface="Arial" panose="020B0604020202020204" pitchFamily="34" charset="0"/>
                <a:cs typeface="Arial" panose="020B0604020202020204" pitchFamily="34" charset="0"/>
                <a:hlinkClick r:id="rId9" action="ppaction://hlinksldjump"/>
              </a:rPr>
              <a:t>Sign in Here</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57" name="Picture 56">
            <a:hlinkClick r:id="rId8"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Continue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2469788"/>
              <a:ext cx="5857412" cy="159307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the verification code we sent in your mobile number </a:t>
              </a:r>
              <a:r>
                <a:rPr lang="en-US" b="1" dirty="0">
                  <a:solidFill>
                    <a:schemeClr val="tx1"/>
                  </a:solidFill>
                </a:rPr>
                <a:t>+63*******120</a:t>
              </a:r>
            </a:p>
            <a:p>
              <a:endParaRPr lang="en-US" dirty="0">
                <a:solidFill>
                  <a:schemeClr val="tx1"/>
                </a:solidFill>
              </a:endParaRPr>
            </a:p>
            <a:p>
              <a:r>
                <a:rPr lang="en-US" dirty="0">
                  <a:solidFill>
                    <a:schemeClr val="tx1"/>
                  </a:solidFill>
                </a:rPr>
                <a:t>Didn’t  get the code?</a:t>
              </a:r>
            </a:p>
          </p:txBody>
        </p:sp>
        <p:sp>
          <p:nvSpPr>
            <p:cNvPr id="99" name="Rectangle: Rounded Corners 98">
              <a:extLst>
                <a:ext uri="{FF2B5EF4-FFF2-40B4-BE49-F238E27FC236}">
                  <a16:creationId xmlns:a16="http://schemas.microsoft.com/office/drawing/2014/main" id="{3466C3D5-7AD2-43C9-8806-94A48C6CC6E8}"/>
                </a:ext>
              </a:extLst>
            </p:cNvPr>
            <p:cNvSpPr/>
            <p:nvPr/>
          </p:nvSpPr>
          <p:spPr>
            <a:xfrm>
              <a:off x="3174681" y="4352684"/>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Enter 6 Digit Code</a:t>
              </a:r>
            </a:p>
          </p:txBody>
        </p:sp>
      </p:grpSp>
      <p:sp>
        <p:nvSpPr>
          <p:cNvPr id="36" name="Rectangle: Rounded Corners 35">
            <a:hlinkClick r:id="rId12" action="ppaction://hlinksldjump"/>
            <a:extLst>
              <a:ext uri="{FF2B5EF4-FFF2-40B4-BE49-F238E27FC236}">
                <a16:creationId xmlns:a16="http://schemas.microsoft.com/office/drawing/2014/main" id="{D6D2523C-988C-4A66-A295-0822CFD3ED5B}"/>
              </a:ext>
            </a:extLst>
          </p:cNvPr>
          <p:cNvSpPr/>
          <p:nvPr/>
        </p:nvSpPr>
        <p:spPr>
          <a:xfrm>
            <a:off x="5481466" y="3502357"/>
            <a:ext cx="1081570" cy="318620"/>
          </a:xfrm>
          <a:prstGeom prst="roundRect">
            <a:avLst/>
          </a:prstGeom>
          <a:solidFill>
            <a:schemeClr val="tx1">
              <a:lumMod val="50000"/>
              <a:lumOff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Resend</a:t>
            </a:r>
          </a:p>
        </p:txBody>
      </p:sp>
      <p:grpSp>
        <p:nvGrpSpPr>
          <p:cNvPr id="33" name="Group 32">
            <a:extLst>
              <a:ext uri="{FF2B5EF4-FFF2-40B4-BE49-F238E27FC236}">
                <a16:creationId xmlns:a16="http://schemas.microsoft.com/office/drawing/2014/main" id="{7A427B92-695D-4A68-89F5-780A62C933C4}"/>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DDA0190B-5F82-4EB4-AE31-9E8BF31DD511}"/>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hlinkClick r:id="rId13" action="ppaction://hlinksldjump"/>
              <a:extLst>
                <a:ext uri="{FF2B5EF4-FFF2-40B4-BE49-F238E27FC236}">
                  <a16:creationId xmlns:a16="http://schemas.microsoft.com/office/drawing/2014/main" id="{81B899C2-6DE9-4F9E-95EE-AAA92DDB45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8" action="ppaction://hlinksldjump"/>
              <a:extLst>
                <a:ext uri="{FF2B5EF4-FFF2-40B4-BE49-F238E27FC236}">
                  <a16:creationId xmlns:a16="http://schemas.microsoft.com/office/drawing/2014/main" id="{490C0B0B-89EC-4F91-9D82-474591595C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6" action="ppaction://hlinksldjump"/>
              <a:extLst>
                <a:ext uri="{FF2B5EF4-FFF2-40B4-BE49-F238E27FC236}">
                  <a16:creationId xmlns:a16="http://schemas.microsoft.com/office/drawing/2014/main" id="{663C7583-F590-4F9F-B42C-D61E8A0C23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E4A96E1A-73B9-4632-9FAB-B791643192CC}"/>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18" action="ppaction://hlinksldjump"/>
              <a:extLst>
                <a:ext uri="{FF2B5EF4-FFF2-40B4-BE49-F238E27FC236}">
                  <a16:creationId xmlns:a16="http://schemas.microsoft.com/office/drawing/2014/main" id="{19C03BD4-A510-436B-80CF-5F47CAFDDFF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11" action="ppaction://hlinksldjump"/>
              <a:extLst>
                <a:ext uri="{FF2B5EF4-FFF2-40B4-BE49-F238E27FC236}">
                  <a16:creationId xmlns:a16="http://schemas.microsoft.com/office/drawing/2014/main" id="{B0311A6C-C101-4EF2-9197-F53D8DF6A63B}"/>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AAD1F045-94F1-4E75-9A19-250C172BA669}"/>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489CC11C-E502-417E-BDB6-E1C0F28F50F2}"/>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585C9640-38DF-4E1F-89AD-1CD836989F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19A6711-24B3-4DD2-9B3A-46DDFF84541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44D7C5F7-0FF1-41B7-821F-0AC75FAC7D5C}"/>
                </a:ext>
              </a:extLst>
            </p:cNvPr>
            <p:cNvGrpSpPr/>
            <p:nvPr/>
          </p:nvGrpSpPr>
          <p:grpSpPr>
            <a:xfrm>
              <a:off x="9719746" y="6600793"/>
              <a:ext cx="2011656" cy="256480"/>
              <a:chOff x="9719746" y="6600793"/>
              <a:chExt cx="2011656" cy="256480"/>
            </a:xfrm>
          </p:grpSpPr>
          <p:sp>
            <p:nvSpPr>
              <p:cNvPr id="53" name="Rectangle: Rounded Corners 52">
                <a:hlinkClick r:id="rId19" action="ppaction://hlinksldjump"/>
                <a:extLst>
                  <a:ext uri="{FF2B5EF4-FFF2-40B4-BE49-F238E27FC236}">
                    <a16:creationId xmlns:a16="http://schemas.microsoft.com/office/drawing/2014/main" id="{BEE1976A-74E5-42F6-90E2-72282B2BE114}"/>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0" action="ppaction://hlinksldjump"/>
                <a:extLst>
                  <a:ext uri="{FF2B5EF4-FFF2-40B4-BE49-F238E27FC236}">
                    <a16:creationId xmlns:a16="http://schemas.microsoft.com/office/drawing/2014/main" id="{47DBEB48-C184-4084-BE59-CBFBADCD516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0F2CCEB3-085C-4F31-9C08-C0DD680ECDEB}"/>
                </a:ext>
              </a:extLst>
            </p:cNvPr>
            <p:cNvGrpSpPr/>
            <p:nvPr/>
          </p:nvGrpSpPr>
          <p:grpSpPr>
            <a:xfrm>
              <a:off x="166789" y="6598734"/>
              <a:ext cx="1599857" cy="230072"/>
              <a:chOff x="166789" y="6598734"/>
              <a:chExt cx="1599857" cy="230072"/>
            </a:xfrm>
          </p:grpSpPr>
          <p:pic>
            <p:nvPicPr>
              <p:cNvPr id="48" name="Picture 47">
                <a:hlinkClick r:id="rId21"/>
                <a:extLst>
                  <a:ext uri="{FF2B5EF4-FFF2-40B4-BE49-F238E27FC236}">
                    <a16:creationId xmlns:a16="http://schemas.microsoft.com/office/drawing/2014/main" id="{2BDF28F0-F750-498B-B001-5F44ED8B7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2"/>
                <a:extLst>
                  <a:ext uri="{FF2B5EF4-FFF2-40B4-BE49-F238E27FC236}">
                    <a16:creationId xmlns:a16="http://schemas.microsoft.com/office/drawing/2014/main" id="{4DB13202-57A6-47AF-AB20-A7C88C78303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3"/>
                <a:extLst>
                  <a:ext uri="{FF2B5EF4-FFF2-40B4-BE49-F238E27FC236}">
                    <a16:creationId xmlns:a16="http://schemas.microsoft.com/office/drawing/2014/main" id="{DE6FC3B8-780B-4A61-BC3A-7CF4426BA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4"/>
                <a:extLst>
                  <a:ext uri="{FF2B5EF4-FFF2-40B4-BE49-F238E27FC236}">
                    <a16:creationId xmlns:a16="http://schemas.microsoft.com/office/drawing/2014/main" id="{EA592C42-5556-489C-9B92-C66A19E0B02C}"/>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5"/>
                <a:extLst>
                  <a:ext uri="{FF2B5EF4-FFF2-40B4-BE49-F238E27FC236}">
                    <a16:creationId xmlns:a16="http://schemas.microsoft.com/office/drawing/2014/main" id="{163CE0F1-704F-409D-AC7D-C162A92EE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32DAA109-CEDC-4A5C-B892-26551D740133}"/>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58">
            <a:extLst>
              <a:ext uri="{FF2B5EF4-FFF2-40B4-BE49-F238E27FC236}">
                <a16:creationId xmlns:a16="http://schemas.microsoft.com/office/drawing/2014/main" id="{238C8986-083D-46B5-AADE-47FB3F84F3C5}"/>
              </a:ext>
            </a:extLst>
          </p:cNvPr>
          <p:cNvSpPr/>
          <p:nvPr/>
        </p:nvSpPr>
        <p:spPr>
          <a:xfrm>
            <a:off x="-2" y="-3175"/>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0EC743FE-BAAB-4ADA-90D5-4B89901F44B8}"/>
              </a:ext>
            </a:extLst>
          </p:cNvPr>
          <p:cNvGrpSpPr/>
          <p:nvPr/>
        </p:nvGrpSpPr>
        <p:grpSpPr>
          <a:xfrm>
            <a:off x="3037014" y="1745103"/>
            <a:ext cx="6291223" cy="2919068"/>
            <a:chOff x="3037014" y="1745103"/>
            <a:chExt cx="6291223" cy="2919068"/>
          </a:xfrm>
        </p:grpSpPr>
        <p:sp>
          <p:nvSpPr>
            <p:cNvPr id="68" name="Rectangle 67">
              <a:extLst>
                <a:ext uri="{FF2B5EF4-FFF2-40B4-BE49-F238E27FC236}">
                  <a16:creationId xmlns:a16="http://schemas.microsoft.com/office/drawing/2014/main" id="{659D1080-D79B-4205-A583-703D4008C19C}"/>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8BCDBE47-16CC-4BE8-9D88-03D59C14E4F3}"/>
                </a:ext>
              </a:extLst>
            </p:cNvPr>
            <p:cNvGrpSpPr/>
            <p:nvPr/>
          </p:nvGrpSpPr>
          <p:grpSpPr>
            <a:xfrm>
              <a:off x="3037014" y="1745103"/>
              <a:ext cx="6291222" cy="2173753"/>
              <a:chOff x="3037014" y="1745103"/>
              <a:chExt cx="6291222" cy="2173753"/>
            </a:xfrm>
          </p:grpSpPr>
          <p:sp>
            <p:nvSpPr>
              <p:cNvPr id="70" name="Rectangle 69">
                <a:extLst>
                  <a:ext uri="{FF2B5EF4-FFF2-40B4-BE49-F238E27FC236}">
                    <a16:creationId xmlns:a16="http://schemas.microsoft.com/office/drawing/2014/main" id="{83B3C52A-67AB-4B18-932F-AA9A0D05028D}"/>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hlinkClick r:id="rId11" action="ppaction://hlinksldjump"/>
                <a:extLst>
                  <a:ext uri="{FF2B5EF4-FFF2-40B4-BE49-F238E27FC236}">
                    <a16:creationId xmlns:a16="http://schemas.microsoft.com/office/drawing/2014/main" id="{1C255598-3A5A-4754-8A0E-81722B3B9828}"/>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X</a:t>
                </a:r>
              </a:p>
            </p:txBody>
          </p:sp>
          <p:sp>
            <p:nvSpPr>
              <p:cNvPr id="72" name="Rectangle 71">
                <a:extLst>
                  <a:ext uri="{FF2B5EF4-FFF2-40B4-BE49-F238E27FC236}">
                    <a16:creationId xmlns:a16="http://schemas.microsoft.com/office/drawing/2014/main" id="{614F8318-A284-4C96-863B-4841CC2614B9}"/>
                  </a:ext>
                </a:extLst>
              </p:cNvPr>
              <p:cNvSpPr/>
              <p:nvPr/>
            </p:nvSpPr>
            <p:spPr>
              <a:xfrm>
                <a:off x="3223093" y="2745529"/>
                <a:ext cx="5931891" cy="1173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Successfully Logged In</a:t>
                </a:r>
              </a:p>
              <a:p>
                <a:pPr algn="ctr"/>
                <a:r>
                  <a:rPr lang="en-US" u="sng" dirty="0">
                    <a:solidFill>
                      <a:schemeClr val="accent1"/>
                    </a:solidFill>
                    <a:hlinkClick r:id="rId11" action="ppaction://hlinksldjump"/>
                  </a:rPr>
                  <a:t>Return to Home</a:t>
                </a:r>
                <a:endParaRPr lang="en-US" u="sng" dirty="0">
                  <a:solidFill>
                    <a:schemeClr val="accent1"/>
                  </a:solidFill>
                </a:endParaRPr>
              </a:p>
            </p:txBody>
          </p:sp>
          <p:pic>
            <p:nvPicPr>
              <p:cNvPr id="74" name="Picture 73">
                <a:extLst>
                  <a:ext uri="{FF2B5EF4-FFF2-40B4-BE49-F238E27FC236}">
                    <a16:creationId xmlns:a16="http://schemas.microsoft.com/office/drawing/2014/main" id="{F32264C2-A849-4992-9CAE-7E80E7E363B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593005" y="3039028"/>
                <a:ext cx="515295" cy="515295"/>
              </a:xfrm>
              <a:prstGeom prst="rect">
                <a:avLst/>
              </a:prstGeom>
            </p:spPr>
          </p:pic>
        </p:grpSp>
      </p:grpSp>
    </p:spTree>
    <p:extLst>
      <p:ext uri="{BB962C8B-B14F-4D97-AF65-F5344CB8AC3E}">
        <p14:creationId xmlns:p14="http://schemas.microsoft.com/office/powerpoint/2010/main" val="22983828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Sign In</a:t>
            </a:r>
          </a:p>
          <a:p>
            <a:pPr algn="ctr"/>
            <a:r>
              <a:rPr lang="en-US" sz="1200" dirty="0">
                <a:latin typeface="Arial" panose="020B0604020202020204" pitchFamily="34" charset="0"/>
                <a:cs typeface="Arial" panose="020B0604020202020204" pitchFamily="34" charset="0"/>
              </a:rPr>
              <a:t>Don’t Have an Account? </a:t>
            </a:r>
            <a:r>
              <a:rPr lang="en-US" sz="1200" b="1" u="sng" dirty="0">
                <a:solidFill>
                  <a:schemeClr val="accent1"/>
                </a:solidFill>
                <a:latin typeface="Arial" panose="020B0604020202020204" pitchFamily="34" charset="0"/>
                <a:cs typeface="Arial" panose="020B0604020202020204" pitchFamily="34" charset="0"/>
              </a:rPr>
              <a:t>Sign Up Here</a:t>
            </a:r>
          </a:p>
          <a:p>
            <a:pPr algn="ctr"/>
            <a:r>
              <a:rPr lang="en-US" sz="1200" b="1" dirty="0">
                <a:solidFill>
                  <a:schemeClr val="bg1"/>
                </a:solidFill>
                <a:latin typeface="Arial" panose="020B0604020202020204" pitchFamily="34" charset="0"/>
                <a:cs typeface="Arial" panose="020B0604020202020204" pitchFamily="34" charset="0"/>
              </a:rPr>
              <a:t>Log In as </a:t>
            </a:r>
            <a:r>
              <a:rPr lang="en-US" sz="1200" b="1" u="sng" dirty="0">
                <a:solidFill>
                  <a:schemeClr val="accent1"/>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Admin</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57" name="Picture 56">
            <a:hlinkClick r:id="rId10"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1">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2"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Sign In</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3174681" y="3297105"/>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Email</a:t>
              </a:r>
            </a:p>
          </p:txBody>
        </p:sp>
        <p:sp>
          <p:nvSpPr>
            <p:cNvPr id="97" name="Rectangle: Rounded Corners 96">
              <a:extLst>
                <a:ext uri="{FF2B5EF4-FFF2-40B4-BE49-F238E27FC236}">
                  <a16:creationId xmlns:a16="http://schemas.microsoft.com/office/drawing/2014/main" id="{3BB1AAE5-9E00-4203-94F0-78E01D508950}"/>
                </a:ext>
              </a:extLst>
            </p:cNvPr>
            <p:cNvSpPr/>
            <p:nvPr/>
          </p:nvSpPr>
          <p:spPr>
            <a:xfrm>
              <a:off x="3167293" y="3857041"/>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Password</a:t>
              </a:r>
            </a:p>
          </p:txBody>
        </p:sp>
      </p:grpSp>
      <p:sp>
        <p:nvSpPr>
          <p:cNvPr id="35" name="Rectangle: Rounded Corners 34">
            <a:extLst>
              <a:ext uri="{FF2B5EF4-FFF2-40B4-BE49-F238E27FC236}">
                <a16:creationId xmlns:a16="http://schemas.microsoft.com/office/drawing/2014/main" id="{D0644107-DAE7-4786-A6EE-9E10BC348C83}"/>
              </a:ext>
            </a:extLst>
          </p:cNvPr>
          <p:cNvSpPr/>
          <p:nvPr/>
        </p:nvSpPr>
        <p:spPr>
          <a:xfrm>
            <a:off x="5392056" y="4413026"/>
            <a:ext cx="1407886" cy="25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hlinkClick r:id="rId13" action="ppaction://hlinksldjump"/>
              </a:rPr>
              <a:t>Forgot Password?</a:t>
            </a:r>
            <a:endParaRPr lang="en-US" sz="1200" dirty="0">
              <a:solidFill>
                <a:schemeClr val="accent1"/>
              </a:solidFill>
            </a:endParaRPr>
          </a:p>
        </p:txBody>
      </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14"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0"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7"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7" name="Rectangle: Rounded Corners 46">
              <a:hlinkClick r:id="rId12"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95ECDB81-6FB5-49EE-BC7C-E2156ADFD0E1}"/>
              </a:ext>
            </a:extLst>
          </p:cNvPr>
          <p:cNvGrpSpPr/>
          <p:nvPr/>
        </p:nvGrpSpPr>
        <p:grpSpPr>
          <a:xfrm>
            <a:off x="0" y="6422572"/>
            <a:ext cx="12192000" cy="348343"/>
            <a:chOff x="0" y="6524170"/>
            <a:chExt cx="12192000" cy="348343"/>
          </a:xfrm>
        </p:grpSpPr>
        <p:grpSp>
          <p:nvGrpSpPr>
            <p:cNvPr id="41" name="Group 40">
              <a:extLst>
                <a:ext uri="{FF2B5EF4-FFF2-40B4-BE49-F238E27FC236}">
                  <a16:creationId xmlns:a16="http://schemas.microsoft.com/office/drawing/2014/main" id="{2792C911-893B-4A61-A2EE-109E2709731E}"/>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68AF2BA2-0E9C-4F8F-A293-D798DBA0957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E8E44C54-9124-44C5-A4A1-624E03ADD82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94CA58C0-B577-4631-8D54-4C78DAF4FC98}"/>
                </a:ext>
              </a:extLst>
            </p:cNvPr>
            <p:cNvGrpSpPr/>
            <p:nvPr/>
          </p:nvGrpSpPr>
          <p:grpSpPr>
            <a:xfrm>
              <a:off x="9719746" y="6600793"/>
              <a:ext cx="2011656" cy="256480"/>
              <a:chOff x="9719746" y="6600793"/>
              <a:chExt cx="2011656" cy="256480"/>
            </a:xfrm>
          </p:grpSpPr>
          <p:sp>
            <p:nvSpPr>
              <p:cNvPr id="53" name="Rectangle: Rounded Corners 52">
                <a:hlinkClick r:id="rId19" action="ppaction://hlinksldjump"/>
                <a:extLst>
                  <a:ext uri="{FF2B5EF4-FFF2-40B4-BE49-F238E27FC236}">
                    <a16:creationId xmlns:a16="http://schemas.microsoft.com/office/drawing/2014/main" id="{6A58C85A-313F-4A51-B0D2-CCA010CC04FF}"/>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0" action="ppaction://hlinksldjump"/>
                <a:extLst>
                  <a:ext uri="{FF2B5EF4-FFF2-40B4-BE49-F238E27FC236}">
                    <a16:creationId xmlns:a16="http://schemas.microsoft.com/office/drawing/2014/main" id="{5CE1782C-CF7C-4F55-AD12-6733337BD28C}"/>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82C1AB56-7457-4993-AB10-B036C5542289}"/>
                </a:ext>
              </a:extLst>
            </p:cNvPr>
            <p:cNvGrpSpPr/>
            <p:nvPr/>
          </p:nvGrpSpPr>
          <p:grpSpPr>
            <a:xfrm>
              <a:off x="166789" y="6598734"/>
              <a:ext cx="1599857" cy="230072"/>
              <a:chOff x="166789" y="6598734"/>
              <a:chExt cx="1599857" cy="230072"/>
            </a:xfrm>
          </p:grpSpPr>
          <p:pic>
            <p:nvPicPr>
              <p:cNvPr id="48" name="Picture 47">
                <a:hlinkClick r:id="rId21"/>
                <a:extLst>
                  <a:ext uri="{FF2B5EF4-FFF2-40B4-BE49-F238E27FC236}">
                    <a16:creationId xmlns:a16="http://schemas.microsoft.com/office/drawing/2014/main" id="{BF622673-645C-43EF-9D5B-9F030FCCA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2"/>
                <a:extLst>
                  <a:ext uri="{FF2B5EF4-FFF2-40B4-BE49-F238E27FC236}">
                    <a16:creationId xmlns:a16="http://schemas.microsoft.com/office/drawing/2014/main" id="{D3D9DE8F-DC48-41EC-B4BE-6E32BCF767CF}"/>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3"/>
                <a:extLst>
                  <a:ext uri="{FF2B5EF4-FFF2-40B4-BE49-F238E27FC236}">
                    <a16:creationId xmlns:a16="http://schemas.microsoft.com/office/drawing/2014/main" id="{A667B1BB-17BC-46B8-9EF7-E97BB1ECD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4"/>
                <a:extLst>
                  <a:ext uri="{FF2B5EF4-FFF2-40B4-BE49-F238E27FC236}">
                    <a16:creationId xmlns:a16="http://schemas.microsoft.com/office/drawing/2014/main" id="{9DA6A7D8-2804-4B32-9FF9-8767F6A096B6}"/>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5"/>
                <a:extLst>
                  <a:ext uri="{FF2B5EF4-FFF2-40B4-BE49-F238E27FC236}">
                    <a16:creationId xmlns:a16="http://schemas.microsoft.com/office/drawing/2014/main" id="{F68BBF7E-3161-4515-8DCB-4B4468C859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6" action="ppaction://hlinksldjump"/>
            <a:extLst>
              <a:ext uri="{FF2B5EF4-FFF2-40B4-BE49-F238E27FC236}">
                <a16:creationId xmlns:a16="http://schemas.microsoft.com/office/drawing/2014/main" id="{262540B1-3A67-41AA-BF65-17B680CFEB7C}"/>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Rounded Corners 58">
            <a:hlinkClick r:id="rId12" action="ppaction://hlinksldjump"/>
            <a:extLst>
              <a:ext uri="{FF2B5EF4-FFF2-40B4-BE49-F238E27FC236}">
                <a16:creationId xmlns:a16="http://schemas.microsoft.com/office/drawing/2014/main" id="{BFA60922-02B0-4A63-AD7E-20521CF2B587}"/>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7070597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Recover Account</a:t>
            </a:r>
            <a:endParaRPr lang="en-US" sz="1200" b="1" dirty="0">
              <a:solidFill>
                <a:schemeClr val="bg1"/>
              </a:solidFill>
              <a:latin typeface="Arial" panose="020B0604020202020204" pitchFamily="34" charset="0"/>
              <a:cs typeface="Arial" panose="020B0604020202020204" pitchFamily="34" charset="0"/>
            </a:endParaRPr>
          </a:p>
        </p:txBody>
      </p:sp>
      <p:pic>
        <p:nvPicPr>
          <p:cNvPr id="57" name="Picture 56">
            <a:hlinkClick r:id="rId8"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9">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0"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Next</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4476580" y="3125705"/>
              <a:ext cx="3625261" cy="486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Your Crochet account mobile number to recover account</a:t>
              </a:r>
            </a:p>
          </p:txBody>
        </p:sp>
        <p:sp>
          <p:nvSpPr>
            <p:cNvPr id="97" name="Rectangle: Rounded Corners 96">
              <a:extLst>
                <a:ext uri="{FF2B5EF4-FFF2-40B4-BE49-F238E27FC236}">
                  <a16:creationId xmlns:a16="http://schemas.microsoft.com/office/drawing/2014/main" id="{3BB1AAE5-9E00-4203-94F0-78E01D508950}"/>
                </a:ext>
              </a:extLst>
            </p:cNvPr>
            <p:cNvSpPr/>
            <p:nvPr/>
          </p:nvSpPr>
          <p:spPr>
            <a:xfrm>
              <a:off x="3167293" y="3857041"/>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Mobile No.</a:t>
              </a:r>
            </a:p>
          </p:txBody>
        </p:sp>
      </p:grpSp>
      <p:sp>
        <p:nvSpPr>
          <p:cNvPr id="35" name="Rectangle: Rounded Corners 34">
            <a:extLst>
              <a:ext uri="{FF2B5EF4-FFF2-40B4-BE49-F238E27FC236}">
                <a16:creationId xmlns:a16="http://schemas.microsoft.com/office/drawing/2014/main" id="{D0644107-DAE7-4786-A6EE-9E10BC348C83}"/>
              </a:ext>
            </a:extLst>
          </p:cNvPr>
          <p:cNvSpPr/>
          <p:nvPr/>
        </p:nvSpPr>
        <p:spPr>
          <a:xfrm>
            <a:off x="5392056" y="4413026"/>
            <a:ext cx="1407886" cy="25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hlinkClick r:id="rId8" action="ppaction://hlinksldjump"/>
              </a:rPr>
              <a:t>Back to Log In Page</a:t>
            </a:r>
            <a:endParaRPr lang="en-US" sz="1200" dirty="0">
              <a:solidFill>
                <a:schemeClr val="accent1"/>
              </a:solidFill>
            </a:endParaRPr>
          </a:p>
        </p:txBody>
      </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11"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3"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5"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7" name="Rectangle: Rounded Corners 46">
              <a:hlinkClick r:id="rId17"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95ECDB81-6FB5-49EE-BC7C-E2156ADFD0E1}"/>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2792C911-893B-4A61-A2EE-109E2709731E}"/>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68AF2BA2-0E9C-4F8F-A293-D798DBA0957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E8E44C54-9124-44C5-A4A1-624E03ADD82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94CA58C0-B577-4631-8D54-4C78DAF4FC98}"/>
                </a:ext>
              </a:extLst>
            </p:cNvPr>
            <p:cNvGrpSpPr/>
            <p:nvPr/>
          </p:nvGrpSpPr>
          <p:grpSpPr>
            <a:xfrm>
              <a:off x="9719746" y="6600793"/>
              <a:ext cx="2011656" cy="256480"/>
              <a:chOff x="9719746" y="6600793"/>
              <a:chExt cx="2011656" cy="256480"/>
            </a:xfrm>
          </p:grpSpPr>
          <p:sp>
            <p:nvSpPr>
              <p:cNvPr id="53" name="Rectangle: Rounded Corners 52">
                <a:hlinkClick r:id="rId18" action="ppaction://hlinksldjump"/>
                <a:extLst>
                  <a:ext uri="{FF2B5EF4-FFF2-40B4-BE49-F238E27FC236}">
                    <a16:creationId xmlns:a16="http://schemas.microsoft.com/office/drawing/2014/main" id="{6A58C85A-313F-4A51-B0D2-CCA010CC04FF}"/>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19" action="ppaction://hlinksldjump"/>
                <a:extLst>
                  <a:ext uri="{FF2B5EF4-FFF2-40B4-BE49-F238E27FC236}">
                    <a16:creationId xmlns:a16="http://schemas.microsoft.com/office/drawing/2014/main" id="{5CE1782C-CF7C-4F55-AD12-6733337BD28C}"/>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82C1AB56-7457-4993-AB10-B036C5542289}"/>
                </a:ext>
              </a:extLst>
            </p:cNvPr>
            <p:cNvGrpSpPr/>
            <p:nvPr/>
          </p:nvGrpSpPr>
          <p:grpSpPr>
            <a:xfrm>
              <a:off x="166789" y="6598734"/>
              <a:ext cx="1599857" cy="230072"/>
              <a:chOff x="166789" y="6598734"/>
              <a:chExt cx="1599857" cy="230072"/>
            </a:xfrm>
          </p:grpSpPr>
          <p:pic>
            <p:nvPicPr>
              <p:cNvPr id="48" name="Picture 47">
                <a:hlinkClick r:id="rId20"/>
                <a:extLst>
                  <a:ext uri="{FF2B5EF4-FFF2-40B4-BE49-F238E27FC236}">
                    <a16:creationId xmlns:a16="http://schemas.microsoft.com/office/drawing/2014/main" id="{BF622673-645C-43EF-9D5B-9F030FCCA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1"/>
                <a:extLst>
                  <a:ext uri="{FF2B5EF4-FFF2-40B4-BE49-F238E27FC236}">
                    <a16:creationId xmlns:a16="http://schemas.microsoft.com/office/drawing/2014/main" id="{D3D9DE8F-DC48-41EC-B4BE-6E32BCF767CF}"/>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2"/>
                <a:extLst>
                  <a:ext uri="{FF2B5EF4-FFF2-40B4-BE49-F238E27FC236}">
                    <a16:creationId xmlns:a16="http://schemas.microsoft.com/office/drawing/2014/main" id="{A667B1BB-17BC-46B8-9EF7-E97BB1ECD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3"/>
                <a:extLst>
                  <a:ext uri="{FF2B5EF4-FFF2-40B4-BE49-F238E27FC236}">
                    <a16:creationId xmlns:a16="http://schemas.microsoft.com/office/drawing/2014/main" id="{9DA6A7D8-2804-4B32-9FF9-8767F6A096B6}"/>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4"/>
                <a:extLst>
                  <a:ext uri="{FF2B5EF4-FFF2-40B4-BE49-F238E27FC236}">
                    <a16:creationId xmlns:a16="http://schemas.microsoft.com/office/drawing/2014/main" id="{F68BBF7E-3161-4515-8DCB-4B4468C859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5" action="ppaction://hlinksldjump"/>
            <a:extLst>
              <a:ext uri="{FF2B5EF4-FFF2-40B4-BE49-F238E27FC236}">
                <a16:creationId xmlns:a16="http://schemas.microsoft.com/office/drawing/2014/main" id="{AB9569D5-4EB1-4C79-91A3-9E758EBEEE9B}"/>
              </a:ext>
            </a:extLst>
          </p:cNvPr>
          <p:cNvPicPr>
            <a:picLocks noChangeAspect="1"/>
          </p:cNvPicPr>
          <p:nvPr/>
        </p:nvPicPr>
        <p:blipFill rotWithShape="1">
          <a:blip r:embed="rId26">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Rounded Corners 58">
            <a:hlinkClick r:id="rId17" action="ppaction://hlinksldjump"/>
            <a:extLst>
              <a:ext uri="{FF2B5EF4-FFF2-40B4-BE49-F238E27FC236}">
                <a16:creationId xmlns:a16="http://schemas.microsoft.com/office/drawing/2014/main" id="{73050CA2-226D-43A7-9C8F-E40261B2F64A}"/>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5774718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Recover Account</a:t>
            </a:r>
            <a:endParaRPr lang="en-US" sz="1200" b="1" dirty="0">
              <a:solidFill>
                <a:schemeClr val="bg1"/>
              </a:solidFill>
              <a:latin typeface="Arial" panose="020B0604020202020204" pitchFamily="34" charset="0"/>
              <a:cs typeface="Arial" panose="020B0604020202020204" pitchFamily="34" charset="0"/>
            </a:endParaRPr>
          </a:p>
        </p:txBody>
      </p:sp>
      <p:pic>
        <p:nvPicPr>
          <p:cNvPr id="57" name="Picture 56">
            <a:hlinkClick r:id="rId9"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1"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Done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4325938" y="2628797"/>
              <a:ext cx="4319077" cy="1159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Is this you? Enter the five digit verification code we sent to +639306856120</a:t>
              </a:r>
            </a:p>
          </p:txBody>
        </p:sp>
        <p:sp>
          <p:nvSpPr>
            <p:cNvPr id="97" name="Rectangle: Rounded Corners 96">
              <a:extLst>
                <a:ext uri="{FF2B5EF4-FFF2-40B4-BE49-F238E27FC236}">
                  <a16:creationId xmlns:a16="http://schemas.microsoft.com/office/drawing/2014/main" id="{3BB1AAE5-9E00-4203-94F0-78E01D508950}"/>
                </a:ext>
              </a:extLst>
            </p:cNvPr>
            <p:cNvSpPr/>
            <p:nvPr/>
          </p:nvSpPr>
          <p:spPr>
            <a:xfrm>
              <a:off x="3167293" y="3857041"/>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XXXXX</a:t>
              </a:r>
            </a:p>
          </p:txBody>
        </p:sp>
      </p:grpSp>
      <p:sp>
        <p:nvSpPr>
          <p:cNvPr id="35" name="Rectangle: Rounded Corners 34">
            <a:extLst>
              <a:ext uri="{FF2B5EF4-FFF2-40B4-BE49-F238E27FC236}">
                <a16:creationId xmlns:a16="http://schemas.microsoft.com/office/drawing/2014/main" id="{D0644107-DAE7-4786-A6EE-9E10BC348C83}"/>
              </a:ext>
            </a:extLst>
          </p:cNvPr>
          <p:cNvSpPr/>
          <p:nvPr/>
        </p:nvSpPr>
        <p:spPr>
          <a:xfrm>
            <a:off x="5392056" y="4413026"/>
            <a:ext cx="1407886" cy="25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hlinkClick r:id="rId12" action="ppaction://hlinksldjump"/>
              </a:rPr>
              <a:t>Back to Log In Page</a:t>
            </a:r>
            <a:endParaRPr lang="en-US" sz="1200" dirty="0">
              <a:solidFill>
                <a:schemeClr val="accent1"/>
              </a:solidFill>
            </a:endParaRPr>
          </a:p>
        </p:txBody>
      </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13"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5"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7"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7" name="Rectangle: Rounded Corners 46">
              <a:hlinkClick r:id="rId19"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32" name="Group 31">
            <a:extLst>
              <a:ext uri="{FF2B5EF4-FFF2-40B4-BE49-F238E27FC236}">
                <a16:creationId xmlns:a16="http://schemas.microsoft.com/office/drawing/2014/main" id="{95ECDB81-6FB5-49EE-BC7C-E2156ADFD0E1}"/>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2792C911-893B-4A61-A2EE-109E2709731E}"/>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68AF2BA2-0E9C-4F8F-A293-D798DBA0957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E8E44C54-9124-44C5-A4A1-624E03ADD82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94CA58C0-B577-4631-8D54-4C78DAF4FC98}"/>
                </a:ext>
              </a:extLst>
            </p:cNvPr>
            <p:cNvGrpSpPr/>
            <p:nvPr/>
          </p:nvGrpSpPr>
          <p:grpSpPr>
            <a:xfrm>
              <a:off x="9719746" y="6600793"/>
              <a:ext cx="2011656" cy="256480"/>
              <a:chOff x="9719746" y="6600793"/>
              <a:chExt cx="2011656" cy="256480"/>
            </a:xfrm>
          </p:grpSpPr>
          <p:sp>
            <p:nvSpPr>
              <p:cNvPr id="53" name="Rectangle: Rounded Corners 52">
                <a:hlinkClick r:id="rId20" action="ppaction://hlinksldjump"/>
                <a:extLst>
                  <a:ext uri="{FF2B5EF4-FFF2-40B4-BE49-F238E27FC236}">
                    <a16:creationId xmlns:a16="http://schemas.microsoft.com/office/drawing/2014/main" id="{6A58C85A-313F-4A51-B0D2-CCA010CC04FF}"/>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1" action="ppaction://hlinksldjump"/>
                <a:extLst>
                  <a:ext uri="{FF2B5EF4-FFF2-40B4-BE49-F238E27FC236}">
                    <a16:creationId xmlns:a16="http://schemas.microsoft.com/office/drawing/2014/main" id="{5CE1782C-CF7C-4F55-AD12-6733337BD28C}"/>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82C1AB56-7457-4993-AB10-B036C5542289}"/>
                </a:ext>
              </a:extLst>
            </p:cNvPr>
            <p:cNvGrpSpPr/>
            <p:nvPr/>
          </p:nvGrpSpPr>
          <p:grpSpPr>
            <a:xfrm>
              <a:off x="166789" y="6598734"/>
              <a:ext cx="1599857" cy="230072"/>
              <a:chOff x="166789" y="6598734"/>
              <a:chExt cx="1599857" cy="230072"/>
            </a:xfrm>
          </p:grpSpPr>
          <p:pic>
            <p:nvPicPr>
              <p:cNvPr id="48" name="Picture 47">
                <a:hlinkClick r:id="rId22"/>
                <a:extLst>
                  <a:ext uri="{FF2B5EF4-FFF2-40B4-BE49-F238E27FC236}">
                    <a16:creationId xmlns:a16="http://schemas.microsoft.com/office/drawing/2014/main" id="{BF622673-645C-43EF-9D5B-9F030FCCA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3"/>
                <a:extLst>
                  <a:ext uri="{FF2B5EF4-FFF2-40B4-BE49-F238E27FC236}">
                    <a16:creationId xmlns:a16="http://schemas.microsoft.com/office/drawing/2014/main" id="{D3D9DE8F-DC48-41EC-B4BE-6E32BCF767CF}"/>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4"/>
                <a:extLst>
                  <a:ext uri="{FF2B5EF4-FFF2-40B4-BE49-F238E27FC236}">
                    <a16:creationId xmlns:a16="http://schemas.microsoft.com/office/drawing/2014/main" id="{A667B1BB-17BC-46B8-9EF7-E97BB1ECD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5"/>
                <a:extLst>
                  <a:ext uri="{FF2B5EF4-FFF2-40B4-BE49-F238E27FC236}">
                    <a16:creationId xmlns:a16="http://schemas.microsoft.com/office/drawing/2014/main" id="{9DA6A7D8-2804-4B32-9FF9-8767F6A096B6}"/>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6"/>
                <a:extLst>
                  <a:ext uri="{FF2B5EF4-FFF2-40B4-BE49-F238E27FC236}">
                    <a16:creationId xmlns:a16="http://schemas.microsoft.com/office/drawing/2014/main" id="{F68BBF7E-3161-4515-8DCB-4B4468C859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45" name="Picture 44">
            <a:hlinkClick r:id="rId27" action="ppaction://hlinksldjump"/>
            <a:extLst>
              <a:ext uri="{FF2B5EF4-FFF2-40B4-BE49-F238E27FC236}">
                <a16:creationId xmlns:a16="http://schemas.microsoft.com/office/drawing/2014/main" id="{B19CF2AD-7D0F-4D31-885B-F962E3AF8CAE}"/>
              </a:ext>
            </a:extLst>
          </p:cNvPr>
          <p:cNvPicPr>
            <a:picLocks noChangeAspect="1"/>
          </p:cNvPicPr>
          <p:nvPr/>
        </p:nvPicPr>
        <p:blipFill rotWithShape="1">
          <a:blip r:embed="rId28">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Rectangle: Rounded Corners 58">
            <a:hlinkClick r:id="rId19" action="ppaction://hlinksldjump"/>
            <a:extLst>
              <a:ext uri="{FF2B5EF4-FFF2-40B4-BE49-F238E27FC236}">
                <a16:creationId xmlns:a16="http://schemas.microsoft.com/office/drawing/2014/main" id="{470B1992-84FC-4980-9C6F-822FF450D26A}"/>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4113660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3"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5"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7"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9" action="ppaction://hlinksldjump"/>
              <a:extLst>
                <a:ext uri="{FF2B5EF4-FFF2-40B4-BE49-F238E27FC236}">
                  <a16:creationId xmlns:a16="http://schemas.microsoft.com/office/drawing/2014/main" id="{E131B2FC-5F6E-48E6-BEBE-ED6334E149F5}"/>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10"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pic>
        <p:nvPicPr>
          <p:cNvPr id="71" name="Picture 70">
            <a:hlinkClick r:id="rId11" action="ppaction://hlinksldjump"/>
            <a:extLst>
              <a:ext uri="{FF2B5EF4-FFF2-40B4-BE49-F238E27FC236}">
                <a16:creationId xmlns:a16="http://schemas.microsoft.com/office/drawing/2014/main" id="{0D136231-A28C-4501-A42B-A3C8271637EC}"/>
              </a:ext>
            </a:extLst>
          </p:cNvPr>
          <p:cNvPicPr>
            <a:picLocks noChangeAspect="1"/>
          </p:cNvPicPr>
          <p:nvPr/>
        </p:nvPicPr>
        <p:blipFill rotWithShape="1">
          <a:blip r:embed="rId1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1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Recover Account</a:t>
            </a:r>
            <a:endParaRPr lang="en-US" sz="1200" b="1" dirty="0">
              <a:solidFill>
                <a:schemeClr val="bg1"/>
              </a:solidFill>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1A739B5B-E355-40E8-98BB-6D8CE2040B1F}"/>
              </a:ext>
            </a:extLst>
          </p:cNvPr>
          <p:cNvPicPr>
            <a:picLocks noChangeAspect="1"/>
          </p:cNvPicPr>
          <p:nvPr/>
        </p:nvPicPr>
        <p:blipFill rotWithShape="1">
          <a:blip r:embed="rId19">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2292303" y="2047199"/>
            <a:ext cx="7622168" cy="4256521"/>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hlinkClick r:id="rId18" action="ppaction://hlinksldjump"/>
              <a:extLst>
                <a:ext uri="{FF2B5EF4-FFF2-40B4-BE49-F238E27FC236}">
                  <a16:creationId xmlns:a16="http://schemas.microsoft.com/office/drawing/2014/main" id="{B1206667-5998-4E0F-AABD-BA912B772C80}"/>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Done</a:t>
              </a:r>
            </a:p>
          </p:txBody>
        </p:sp>
        <p:sp>
          <p:nvSpPr>
            <p:cNvPr id="2" name="Rectangle: Rounded Corners 1">
              <a:extLst>
                <a:ext uri="{FF2B5EF4-FFF2-40B4-BE49-F238E27FC236}">
                  <a16:creationId xmlns:a16="http://schemas.microsoft.com/office/drawing/2014/main" id="{A100D88B-7AF4-4844-A549-53609BAB6BE7}"/>
                </a:ext>
              </a:extLst>
            </p:cNvPr>
            <p:cNvSpPr/>
            <p:nvPr/>
          </p:nvSpPr>
          <p:spPr>
            <a:xfrm>
              <a:off x="4325938" y="2628797"/>
              <a:ext cx="4319077" cy="1159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Is this you? Enter the five digit verification code we sent to +639306856120</a:t>
              </a:r>
            </a:p>
          </p:txBody>
        </p:sp>
        <p:sp>
          <p:nvSpPr>
            <p:cNvPr id="97" name="Rectangle: Rounded Corners 96">
              <a:extLst>
                <a:ext uri="{FF2B5EF4-FFF2-40B4-BE49-F238E27FC236}">
                  <a16:creationId xmlns:a16="http://schemas.microsoft.com/office/drawing/2014/main" id="{3BB1AAE5-9E00-4203-94F0-78E01D508950}"/>
                </a:ext>
              </a:extLst>
            </p:cNvPr>
            <p:cNvSpPr/>
            <p:nvPr/>
          </p:nvSpPr>
          <p:spPr>
            <a:xfrm>
              <a:off x="3167293" y="3857041"/>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XXXXX</a:t>
              </a:r>
            </a:p>
          </p:txBody>
        </p:sp>
      </p:grpSp>
      <p:sp>
        <p:nvSpPr>
          <p:cNvPr id="35" name="Rectangle: Rounded Corners 34">
            <a:extLst>
              <a:ext uri="{FF2B5EF4-FFF2-40B4-BE49-F238E27FC236}">
                <a16:creationId xmlns:a16="http://schemas.microsoft.com/office/drawing/2014/main" id="{D0644107-DAE7-4786-A6EE-9E10BC348C83}"/>
              </a:ext>
            </a:extLst>
          </p:cNvPr>
          <p:cNvSpPr/>
          <p:nvPr/>
        </p:nvSpPr>
        <p:spPr>
          <a:xfrm>
            <a:off x="5392056" y="4413026"/>
            <a:ext cx="1407886" cy="25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hlinkClick r:id="rId18" action="ppaction://hlinksldjump"/>
              </a:rPr>
              <a:t>Back to Log In Page</a:t>
            </a:r>
            <a:endParaRPr lang="en-US" sz="1200" dirty="0">
              <a:solidFill>
                <a:schemeClr val="accent1"/>
              </a:solidFill>
            </a:endParaRPr>
          </a:p>
        </p:txBody>
      </p:sp>
      <p:grpSp>
        <p:nvGrpSpPr>
          <p:cNvPr id="32" name="Group 31">
            <a:extLst>
              <a:ext uri="{FF2B5EF4-FFF2-40B4-BE49-F238E27FC236}">
                <a16:creationId xmlns:a16="http://schemas.microsoft.com/office/drawing/2014/main" id="{95ECDB81-6FB5-49EE-BC7C-E2156ADFD0E1}"/>
              </a:ext>
            </a:extLst>
          </p:cNvPr>
          <p:cNvGrpSpPr/>
          <p:nvPr/>
        </p:nvGrpSpPr>
        <p:grpSpPr>
          <a:xfrm>
            <a:off x="0" y="6524170"/>
            <a:ext cx="12192000" cy="348343"/>
            <a:chOff x="0" y="6524170"/>
            <a:chExt cx="12192000" cy="348343"/>
          </a:xfrm>
        </p:grpSpPr>
        <p:grpSp>
          <p:nvGrpSpPr>
            <p:cNvPr id="41" name="Group 40">
              <a:extLst>
                <a:ext uri="{FF2B5EF4-FFF2-40B4-BE49-F238E27FC236}">
                  <a16:creationId xmlns:a16="http://schemas.microsoft.com/office/drawing/2014/main" id="{2792C911-893B-4A61-A2EE-109E2709731E}"/>
                </a:ext>
              </a:extLst>
            </p:cNvPr>
            <p:cNvGrpSpPr/>
            <p:nvPr/>
          </p:nvGrpSpPr>
          <p:grpSpPr>
            <a:xfrm>
              <a:off x="0" y="6524170"/>
              <a:ext cx="12192000" cy="348343"/>
              <a:chOff x="0" y="6524170"/>
              <a:chExt cx="12192000" cy="348343"/>
            </a:xfrm>
          </p:grpSpPr>
          <p:sp>
            <p:nvSpPr>
              <p:cNvPr id="61" name="Rectangle: Rounded Corners 60">
                <a:extLst>
                  <a:ext uri="{FF2B5EF4-FFF2-40B4-BE49-F238E27FC236}">
                    <a16:creationId xmlns:a16="http://schemas.microsoft.com/office/drawing/2014/main" id="{68AF2BA2-0E9C-4F8F-A293-D798DBA0957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E8E44C54-9124-44C5-A4A1-624E03ADD82E}"/>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2" name="Group 41">
              <a:extLst>
                <a:ext uri="{FF2B5EF4-FFF2-40B4-BE49-F238E27FC236}">
                  <a16:creationId xmlns:a16="http://schemas.microsoft.com/office/drawing/2014/main" id="{94CA58C0-B577-4631-8D54-4C78DAF4FC98}"/>
                </a:ext>
              </a:extLst>
            </p:cNvPr>
            <p:cNvGrpSpPr/>
            <p:nvPr/>
          </p:nvGrpSpPr>
          <p:grpSpPr>
            <a:xfrm>
              <a:off x="9719746" y="6600793"/>
              <a:ext cx="2011656" cy="256480"/>
              <a:chOff x="9719746" y="6600793"/>
              <a:chExt cx="2011656" cy="256480"/>
            </a:xfrm>
          </p:grpSpPr>
          <p:sp>
            <p:nvSpPr>
              <p:cNvPr id="53" name="Rectangle: Rounded Corners 52">
                <a:hlinkClick r:id="rId20" action="ppaction://hlinksldjump"/>
                <a:extLst>
                  <a:ext uri="{FF2B5EF4-FFF2-40B4-BE49-F238E27FC236}">
                    <a16:creationId xmlns:a16="http://schemas.microsoft.com/office/drawing/2014/main" id="{6A58C85A-313F-4A51-B0D2-CCA010CC04FF}"/>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6" name="Rectangle: Rounded Corners 55">
                <a:hlinkClick r:id="rId21" action="ppaction://hlinksldjump"/>
                <a:extLst>
                  <a:ext uri="{FF2B5EF4-FFF2-40B4-BE49-F238E27FC236}">
                    <a16:creationId xmlns:a16="http://schemas.microsoft.com/office/drawing/2014/main" id="{5CE1782C-CF7C-4F55-AD12-6733337BD28C}"/>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43" name="Group 42">
              <a:extLst>
                <a:ext uri="{FF2B5EF4-FFF2-40B4-BE49-F238E27FC236}">
                  <a16:creationId xmlns:a16="http://schemas.microsoft.com/office/drawing/2014/main" id="{82C1AB56-7457-4993-AB10-B036C5542289}"/>
                </a:ext>
              </a:extLst>
            </p:cNvPr>
            <p:cNvGrpSpPr/>
            <p:nvPr/>
          </p:nvGrpSpPr>
          <p:grpSpPr>
            <a:xfrm>
              <a:off x="166789" y="6598734"/>
              <a:ext cx="1599857" cy="230072"/>
              <a:chOff x="166789" y="6598734"/>
              <a:chExt cx="1599857" cy="230072"/>
            </a:xfrm>
          </p:grpSpPr>
          <p:pic>
            <p:nvPicPr>
              <p:cNvPr id="48" name="Picture 47">
                <a:hlinkClick r:id="rId22"/>
                <a:extLst>
                  <a:ext uri="{FF2B5EF4-FFF2-40B4-BE49-F238E27FC236}">
                    <a16:creationId xmlns:a16="http://schemas.microsoft.com/office/drawing/2014/main" id="{BF622673-645C-43EF-9D5B-9F030FCCAA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9" name="Picture 48">
                <a:hlinkClick r:id="rId23"/>
                <a:extLst>
                  <a:ext uri="{FF2B5EF4-FFF2-40B4-BE49-F238E27FC236}">
                    <a16:creationId xmlns:a16="http://schemas.microsoft.com/office/drawing/2014/main" id="{D3D9DE8F-DC48-41EC-B4BE-6E32BCF767CF}"/>
                  </a:ext>
                </a:extLst>
              </p:cNvPr>
              <p:cNvPicPr>
                <a:picLocks noChangeAspect="1"/>
              </p:cNvPicPr>
              <p:nvPr/>
            </p:nvPicPr>
            <p:blipFill rotWithShape="1">
              <a:blip r:embed="rId1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50" name="Picture 49">
                <a:hlinkClick r:id="rId24"/>
                <a:extLst>
                  <a:ext uri="{FF2B5EF4-FFF2-40B4-BE49-F238E27FC236}">
                    <a16:creationId xmlns:a16="http://schemas.microsoft.com/office/drawing/2014/main" id="{A667B1BB-17BC-46B8-9EF7-E97BB1ECD5B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51" name="Picture 50">
                <a:hlinkClick r:id="rId25"/>
                <a:extLst>
                  <a:ext uri="{FF2B5EF4-FFF2-40B4-BE49-F238E27FC236}">
                    <a16:creationId xmlns:a16="http://schemas.microsoft.com/office/drawing/2014/main" id="{9DA6A7D8-2804-4B32-9FF9-8767F6A096B6}"/>
                  </a:ext>
                </a:extLst>
              </p:cNvPr>
              <p:cNvPicPr>
                <a:picLocks noChangeAspect="1"/>
              </p:cNvPicPr>
              <p:nvPr/>
            </p:nvPicPr>
            <p:blipFill rotWithShape="1">
              <a:blip r:embed="rId1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52" name="Picture 51">
                <a:hlinkClick r:id="rId26"/>
                <a:extLst>
                  <a:ext uri="{FF2B5EF4-FFF2-40B4-BE49-F238E27FC236}">
                    <a16:creationId xmlns:a16="http://schemas.microsoft.com/office/drawing/2014/main" id="{F68BBF7E-3161-4515-8DCB-4B4468C8593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45" name="Rectangle 44">
            <a:extLst>
              <a:ext uri="{FF2B5EF4-FFF2-40B4-BE49-F238E27FC236}">
                <a16:creationId xmlns:a16="http://schemas.microsoft.com/office/drawing/2014/main" id="{E7D1E7D7-9DB0-414B-B0E0-C9BEAB7A8C9B}"/>
              </a:ext>
            </a:extLst>
          </p:cNvPr>
          <p:cNvSpPr/>
          <p:nvPr/>
        </p:nvSpPr>
        <p:spPr>
          <a:xfrm>
            <a:off x="-3" y="-31531"/>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424B7EE6-8B1E-4497-A36A-6E2243790DFD}"/>
              </a:ext>
            </a:extLst>
          </p:cNvPr>
          <p:cNvGrpSpPr/>
          <p:nvPr/>
        </p:nvGrpSpPr>
        <p:grpSpPr>
          <a:xfrm>
            <a:off x="3037014" y="1745103"/>
            <a:ext cx="6291223" cy="2919068"/>
            <a:chOff x="3037014" y="1745103"/>
            <a:chExt cx="6291223" cy="2919068"/>
          </a:xfrm>
        </p:grpSpPr>
        <p:sp>
          <p:nvSpPr>
            <p:cNvPr id="68" name="Rectangle 67">
              <a:extLst>
                <a:ext uri="{FF2B5EF4-FFF2-40B4-BE49-F238E27FC236}">
                  <a16:creationId xmlns:a16="http://schemas.microsoft.com/office/drawing/2014/main" id="{0C0BAA89-7DDF-4EF6-B369-BF1C33984831}"/>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1005ABC5-7621-4A0C-BA74-8767D7C169A6}"/>
                </a:ext>
              </a:extLst>
            </p:cNvPr>
            <p:cNvGrpSpPr/>
            <p:nvPr/>
          </p:nvGrpSpPr>
          <p:grpSpPr>
            <a:xfrm>
              <a:off x="3037014" y="1745103"/>
              <a:ext cx="6291221" cy="2173753"/>
              <a:chOff x="3037014" y="1745103"/>
              <a:chExt cx="6291221" cy="2173753"/>
            </a:xfrm>
          </p:grpSpPr>
          <p:sp>
            <p:nvSpPr>
              <p:cNvPr id="70" name="Rectangle 69">
                <a:extLst>
                  <a:ext uri="{FF2B5EF4-FFF2-40B4-BE49-F238E27FC236}">
                    <a16:creationId xmlns:a16="http://schemas.microsoft.com/office/drawing/2014/main" id="{1226F2EF-8B1D-488B-9972-3E46657D98A2}"/>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DFCC7D0-2496-44F9-AD6A-FCC6E3725179}"/>
                  </a:ext>
                </a:extLst>
              </p:cNvPr>
              <p:cNvSpPr/>
              <p:nvPr/>
            </p:nvSpPr>
            <p:spPr>
              <a:xfrm>
                <a:off x="3223093" y="2745529"/>
                <a:ext cx="5931891" cy="1173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Your Account Recovered</a:t>
                </a:r>
              </a:p>
              <a:p>
                <a:pPr algn="ctr"/>
                <a:r>
                  <a:rPr lang="en-US" dirty="0">
                    <a:solidFill>
                      <a:schemeClr val="tx1"/>
                    </a:solidFill>
                  </a:rPr>
                  <a:t>Email: mark@gmail.com</a:t>
                </a:r>
              </a:p>
              <a:p>
                <a:pPr algn="ctr"/>
                <a:r>
                  <a:rPr lang="en-US" dirty="0">
                    <a:solidFill>
                      <a:schemeClr val="tx1"/>
                    </a:solidFill>
                  </a:rPr>
                  <a:t>Username: mark234</a:t>
                </a:r>
              </a:p>
              <a:p>
                <a:pPr algn="ctr"/>
                <a:r>
                  <a:rPr lang="en-US" dirty="0">
                    <a:solidFill>
                      <a:schemeClr val="tx1"/>
                    </a:solidFill>
                  </a:rPr>
                  <a:t>Password: </a:t>
                </a:r>
                <a:r>
                  <a:rPr lang="en-US" dirty="0" err="1">
                    <a:solidFill>
                      <a:schemeClr val="tx1"/>
                    </a:solidFill>
                  </a:rPr>
                  <a:t>tahimiklangsimark</a:t>
                </a:r>
                <a:endParaRPr lang="en-US" dirty="0">
                  <a:solidFill>
                    <a:schemeClr val="accent1"/>
                  </a:solidFill>
                </a:endParaRPr>
              </a:p>
            </p:txBody>
          </p:sp>
          <p:pic>
            <p:nvPicPr>
              <p:cNvPr id="74" name="Picture 73">
                <a:extLst>
                  <a:ext uri="{FF2B5EF4-FFF2-40B4-BE49-F238E27FC236}">
                    <a16:creationId xmlns:a16="http://schemas.microsoft.com/office/drawing/2014/main" id="{5EF82436-09E3-4C2C-AA38-2E8D3D55D3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593005" y="3039028"/>
                <a:ext cx="515295" cy="515295"/>
              </a:xfrm>
              <a:prstGeom prst="rect">
                <a:avLst/>
              </a:prstGeom>
            </p:spPr>
          </p:pic>
        </p:grpSp>
      </p:grpSp>
      <p:sp>
        <p:nvSpPr>
          <p:cNvPr id="75" name="Rectangle: Rounded Corners 74">
            <a:hlinkClick r:id="rId18" action="ppaction://hlinksldjump"/>
            <a:extLst>
              <a:ext uri="{FF2B5EF4-FFF2-40B4-BE49-F238E27FC236}">
                <a16:creationId xmlns:a16="http://schemas.microsoft.com/office/drawing/2014/main" id="{321C8B28-6F98-4BAC-AA99-F03D2965C539}"/>
              </a:ext>
            </a:extLst>
          </p:cNvPr>
          <p:cNvSpPr/>
          <p:nvPr/>
        </p:nvSpPr>
        <p:spPr>
          <a:xfrm>
            <a:off x="5481465" y="4068081"/>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Back to Log in Page</a:t>
            </a:r>
          </a:p>
        </p:txBody>
      </p:sp>
    </p:spTree>
    <p:extLst>
      <p:ext uri="{BB962C8B-B14F-4D97-AF65-F5344CB8AC3E}">
        <p14:creationId xmlns:p14="http://schemas.microsoft.com/office/powerpoint/2010/main" val="19235391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199" y="1267505"/>
            <a:ext cx="10845801" cy="4322989"/>
          </a:xfrm>
          <a:solidFill>
            <a:schemeClr val="tx1"/>
          </a:solidFill>
        </p:spPr>
        <p:txBody>
          <a:bodyPr>
            <a:noAutofit/>
          </a:bodyPr>
          <a:lstStyle/>
          <a:p>
            <a:r>
              <a:rPr lang="en-US" sz="14900" dirty="0">
                <a:solidFill>
                  <a:schemeClr val="bg1"/>
                </a:solidFill>
              </a:rPr>
              <a:t>Search Queue</a:t>
            </a:r>
          </a:p>
        </p:txBody>
      </p:sp>
    </p:spTree>
    <p:extLst>
      <p:ext uri="{BB962C8B-B14F-4D97-AF65-F5344CB8AC3E}">
        <p14:creationId xmlns:p14="http://schemas.microsoft.com/office/powerpoint/2010/main" val="37054724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766188" y="1535881"/>
            <a:ext cx="10767443" cy="4767840"/>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Rounded Corners 96">
              <a:extLst>
                <a:ext uri="{FF2B5EF4-FFF2-40B4-BE49-F238E27FC236}">
                  <a16:creationId xmlns:a16="http://schemas.microsoft.com/office/drawing/2014/main" id="{3BB1AAE5-9E00-4203-94F0-78E01D508950}"/>
                </a:ext>
              </a:extLst>
            </p:cNvPr>
            <p:cNvSpPr/>
            <p:nvPr/>
          </p:nvSpPr>
          <p:spPr>
            <a:xfrm>
              <a:off x="4939555" y="3932359"/>
              <a:ext cx="2251339" cy="486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Search Queue Will Appear Here</a:t>
              </a:r>
            </a:p>
          </p:txBody>
        </p:sp>
      </p:gr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8"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0"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2"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7" name="Rectangle: Rounded Corners 46">
              <a:hlinkClick r:id="rId14"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28" name="Group 27">
            <a:extLst>
              <a:ext uri="{FF2B5EF4-FFF2-40B4-BE49-F238E27FC236}">
                <a16:creationId xmlns:a16="http://schemas.microsoft.com/office/drawing/2014/main" id="{AF38B54A-C129-4512-8210-3E3053207964}"/>
              </a:ext>
            </a:extLst>
          </p:cNvPr>
          <p:cNvGrpSpPr/>
          <p:nvPr/>
        </p:nvGrpSpPr>
        <p:grpSpPr>
          <a:xfrm>
            <a:off x="0" y="6524170"/>
            <a:ext cx="12192000" cy="348343"/>
            <a:chOff x="0" y="6524170"/>
            <a:chExt cx="12192000" cy="348343"/>
          </a:xfrm>
        </p:grpSpPr>
        <p:grpSp>
          <p:nvGrpSpPr>
            <p:cNvPr id="29" name="Group 28">
              <a:extLst>
                <a:ext uri="{FF2B5EF4-FFF2-40B4-BE49-F238E27FC236}">
                  <a16:creationId xmlns:a16="http://schemas.microsoft.com/office/drawing/2014/main" id="{BB9AA693-F8AC-47F6-8F8A-707F1FBC5BD3}"/>
                </a:ext>
              </a:extLst>
            </p:cNvPr>
            <p:cNvGrpSpPr/>
            <p:nvPr/>
          </p:nvGrpSpPr>
          <p:grpSpPr>
            <a:xfrm>
              <a:off x="0" y="6524170"/>
              <a:ext cx="12192000" cy="348343"/>
              <a:chOff x="0" y="6524170"/>
              <a:chExt cx="12192000" cy="348343"/>
            </a:xfrm>
          </p:grpSpPr>
          <p:sp>
            <p:nvSpPr>
              <p:cNvPr id="50" name="Rectangle: Rounded Corners 49">
                <a:extLst>
                  <a:ext uri="{FF2B5EF4-FFF2-40B4-BE49-F238E27FC236}">
                    <a16:creationId xmlns:a16="http://schemas.microsoft.com/office/drawing/2014/main" id="{0FCF1CBA-8019-43CB-81DF-51178E529D3C}"/>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77F0680C-6F8B-4109-B8A8-C9444CDD3E17}"/>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30" name="Group 29">
              <a:extLst>
                <a:ext uri="{FF2B5EF4-FFF2-40B4-BE49-F238E27FC236}">
                  <a16:creationId xmlns:a16="http://schemas.microsoft.com/office/drawing/2014/main" id="{E9156F09-A410-4855-AF29-A6AEA93C35F4}"/>
                </a:ext>
              </a:extLst>
            </p:cNvPr>
            <p:cNvGrpSpPr/>
            <p:nvPr/>
          </p:nvGrpSpPr>
          <p:grpSpPr>
            <a:xfrm>
              <a:off x="9719746" y="6600793"/>
              <a:ext cx="2011656" cy="256480"/>
              <a:chOff x="9719746" y="6600793"/>
              <a:chExt cx="2011656" cy="256480"/>
            </a:xfrm>
          </p:grpSpPr>
          <p:sp>
            <p:nvSpPr>
              <p:cNvPr id="48" name="Rectangle: Rounded Corners 47">
                <a:hlinkClick r:id="rId15" action="ppaction://hlinksldjump"/>
                <a:extLst>
                  <a:ext uri="{FF2B5EF4-FFF2-40B4-BE49-F238E27FC236}">
                    <a16:creationId xmlns:a16="http://schemas.microsoft.com/office/drawing/2014/main" id="{5182F585-6D00-4CDF-9ACA-AA779B5AAC8F}"/>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49" name="Rectangle: Rounded Corners 48">
                <a:hlinkClick r:id="rId16" action="ppaction://hlinksldjump"/>
                <a:extLst>
                  <a:ext uri="{FF2B5EF4-FFF2-40B4-BE49-F238E27FC236}">
                    <a16:creationId xmlns:a16="http://schemas.microsoft.com/office/drawing/2014/main" id="{9A7D6968-4862-4EB4-95DB-D0FEFED9F6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31" name="Group 30">
              <a:extLst>
                <a:ext uri="{FF2B5EF4-FFF2-40B4-BE49-F238E27FC236}">
                  <a16:creationId xmlns:a16="http://schemas.microsoft.com/office/drawing/2014/main" id="{15A19744-9A43-486B-BC11-89CE3D27CCEC}"/>
                </a:ext>
              </a:extLst>
            </p:cNvPr>
            <p:cNvGrpSpPr/>
            <p:nvPr/>
          </p:nvGrpSpPr>
          <p:grpSpPr>
            <a:xfrm>
              <a:off x="166789" y="6598734"/>
              <a:ext cx="1599857" cy="230072"/>
              <a:chOff x="166789" y="6598734"/>
              <a:chExt cx="1599857" cy="230072"/>
            </a:xfrm>
          </p:grpSpPr>
          <p:pic>
            <p:nvPicPr>
              <p:cNvPr id="32" name="Picture 31">
                <a:hlinkClick r:id="rId17"/>
                <a:extLst>
                  <a:ext uri="{FF2B5EF4-FFF2-40B4-BE49-F238E27FC236}">
                    <a16:creationId xmlns:a16="http://schemas.microsoft.com/office/drawing/2014/main" id="{7CF6300C-FD0E-4E65-9FE9-AD901B534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35" name="Picture 34">
                <a:hlinkClick r:id="rId18"/>
                <a:extLst>
                  <a:ext uri="{FF2B5EF4-FFF2-40B4-BE49-F238E27FC236}">
                    <a16:creationId xmlns:a16="http://schemas.microsoft.com/office/drawing/2014/main" id="{00F17859-F8F5-445A-A679-F664C46070FC}"/>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41" name="Picture 40">
                <a:hlinkClick r:id="rId19"/>
                <a:extLst>
                  <a:ext uri="{FF2B5EF4-FFF2-40B4-BE49-F238E27FC236}">
                    <a16:creationId xmlns:a16="http://schemas.microsoft.com/office/drawing/2014/main" id="{D1FEDE62-741A-4423-AD56-ACD4844A50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42" name="Picture 41">
                <a:hlinkClick r:id="rId20"/>
                <a:extLst>
                  <a:ext uri="{FF2B5EF4-FFF2-40B4-BE49-F238E27FC236}">
                    <a16:creationId xmlns:a16="http://schemas.microsoft.com/office/drawing/2014/main" id="{DE320978-70F0-4962-BECD-B77E7C04818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43" name="Picture 42">
                <a:hlinkClick r:id="rId21"/>
                <a:extLst>
                  <a:ext uri="{FF2B5EF4-FFF2-40B4-BE49-F238E27FC236}">
                    <a16:creationId xmlns:a16="http://schemas.microsoft.com/office/drawing/2014/main" id="{271378DE-03E0-482C-8037-9FF8619F9C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9" name="Picture 38">
            <a:hlinkClick r:id="rId22" action="ppaction://hlinksldjump"/>
            <a:extLst>
              <a:ext uri="{FF2B5EF4-FFF2-40B4-BE49-F238E27FC236}">
                <a16:creationId xmlns:a16="http://schemas.microsoft.com/office/drawing/2014/main" id="{BF9C1E1D-B07C-49E9-B30F-B07B20C5F158}"/>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0" name="Rectangle: Rounded Corners 39">
            <a:hlinkClick r:id="rId14" action="ppaction://hlinksldjump"/>
            <a:extLst>
              <a:ext uri="{FF2B5EF4-FFF2-40B4-BE49-F238E27FC236}">
                <a16:creationId xmlns:a16="http://schemas.microsoft.com/office/drawing/2014/main" id="{32401541-16A6-4550-9A13-92F850C4B98E}"/>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218827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199" y="1267505"/>
            <a:ext cx="10845801" cy="4322989"/>
          </a:xfrm>
          <a:solidFill>
            <a:schemeClr val="tx1"/>
          </a:solidFill>
        </p:spPr>
        <p:txBody>
          <a:bodyPr>
            <a:noAutofit/>
          </a:bodyPr>
          <a:lstStyle/>
          <a:p>
            <a:r>
              <a:rPr lang="en-US" sz="14900" dirty="0" err="1">
                <a:solidFill>
                  <a:schemeClr val="bg1"/>
                </a:solidFill>
              </a:rPr>
              <a:t>Tearms</a:t>
            </a:r>
            <a:r>
              <a:rPr lang="en-US" sz="14900" dirty="0">
                <a:solidFill>
                  <a:schemeClr val="bg1"/>
                </a:solidFill>
              </a:rPr>
              <a:t> And Condition</a:t>
            </a:r>
          </a:p>
        </p:txBody>
      </p:sp>
    </p:spTree>
    <p:extLst>
      <p:ext uri="{BB962C8B-B14F-4D97-AF65-F5344CB8AC3E}">
        <p14:creationId xmlns:p14="http://schemas.microsoft.com/office/powerpoint/2010/main" val="24578132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766188" y="1910859"/>
            <a:ext cx="10767443" cy="4392862"/>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Rounded Corners 96">
              <a:extLst>
                <a:ext uri="{FF2B5EF4-FFF2-40B4-BE49-F238E27FC236}">
                  <a16:creationId xmlns:a16="http://schemas.microsoft.com/office/drawing/2014/main" id="{3BB1AAE5-9E00-4203-94F0-78E01D508950}"/>
                </a:ext>
              </a:extLst>
            </p:cNvPr>
            <p:cNvSpPr/>
            <p:nvPr/>
          </p:nvSpPr>
          <p:spPr>
            <a:xfrm>
              <a:off x="3317713" y="3150957"/>
              <a:ext cx="5562435" cy="18224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r>
                <a:rPr lang="en-US" b="1" dirty="0">
                  <a:solidFill>
                    <a:schemeClr val="tx1"/>
                  </a:solidFill>
                </a:rPr>
                <a:t>Acceptance of Terms</a:t>
              </a:r>
            </a:p>
            <a:p>
              <a:r>
                <a:rPr lang="en-US" dirty="0">
                  <a:solidFill>
                    <a:schemeClr val="tx1"/>
                  </a:solidFill>
                </a:rPr>
                <a:t>By using this website and purchasing crochet kits and tools from Ecommerce Crochet Kits, you agree to comply with these Terms and Conditions. If you disagree with any part of the terms, you must not use the website.</a:t>
              </a:r>
            </a:p>
            <a:p>
              <a:endParaRPr lang="en-US" dirty="0">
                <a:solidFill>
                  <a:schemeClr val="tx1"/>
                </a:solidFill>
              </a:endParaRPr>
            </a:p>
            <a:p>
              <a:r>
                <a:rPr lang="en-US" b="1" dirty="0">
                  <a:solidFill>
                    <a:schemeClr val="tx1"/>
                  </a:solidFill>
                </a:rPr>
                <a:t>Use of Website</a:t>
              </a:r>
            </a:p>
            <a:p>
              <a:r>
                <a:rPr lang="en-US" dirty="0">
                  <a:solidFill>
                    <a:schemeClr val="tx1"/>
                  </a:solidFill>
                </a:rPr>
                <a:t>You are permitted to access and use this website for personal and non-commercial purposes only. You may not use our services for illegal or unauthorized activities.</a:t>
              </a:r>
            </a:p>
            <a:p>
              <a:endParaRPr lang="en-US" dirty="0">
                <a:solidFill>
                  <a:schemeClr val="tx1"/>
                </a:solidFill>
              </a:endParaRPr>
            </a:p>
            <a:p>
              <a:r>
                <a:rPr lang="en-US" b="1" dirty="0">
                  <a:solidFill>
                    <a:schemeClr val="tx1"/>
                  </a:solidFill>
                </a:rPr>
                <a:t>Products</a:t>
              </a:r>
            </a:p>
            <a:p>
              <a:r>
                <a:rPr lang="en-US" dirty="0">
                  <a:solidFill>
                    <a:schemeClr val="tx1"/>
                  </a:solidFill>
                </a:rPr>
                <a:t>We offer a variety of crochet kits, tools, yarns, patterns, and accessories. Product descriptions, images, and prices are accurate to the best of our ability, but we cannot guarantee that all details are error-free. The availability of products may change without notice.</a:t>
              </a:r>
            </a:p>
          </p:txBody>
        </p:sp>
      </p:gr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8"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0"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8"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7" name="Rectangle: Rounded Corners 46">
              <a:hlinkClick r:id="rId13"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28" name="Rectangle: Rounded Corners 27">
            <a:hlinkClick r:id="rId14" action="ppaction://hlinksldjump"/>
            <a:extLst>
              <a:ext uri="{FF2B5EF4-FFF2-40B4-BE49-F238E27FC236}">
                <a16:creationId xmlns:a16="http://schemas.microsoft.com/office/drawing/2014/main" id="{D22B1319-7EB0-422B-BB8B-CA98F9BEE2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Terms and Policy</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6563702A-18A2-4D3A-A26A-5978FBF264C4}"/>
              </a:ext>
            </a:extLst>
          </p:cNvPr>
          <p:cNvGrpSpPr/>
          <p:nvPr/>
        </p:nvGrpSpPr>
        <p:grpSpPr>
          <a:xfrm>
            <a:off x="0" y="6524170"/>
            <a:ext cx="12192000" cy="348343"/>
            <a:chOff x="0" y="6524170"/>
            <a:chExt cx="12192000" cy="348343"/>
          </a:xfrm>
        </p:grpSpPr>
        <p:grpSp>
          <p:nvGrpSpPr>
            <p:cNvPr id="30" name="Group 29">
              <a:extLst>
                <a:ext uri="{FF2B5EF4-FFF2-40B4-BE49-F238E27FC236}">
                  <a16:creationId xmlns:a16="http://schemas.microsoft.com/office/drawing/2014/main" id="{4512A5EA-96B6-4004-835B-2A28D6AA91D7}"/>
                </a:ext>
              </a:extLst>
            </p:cNvPr>
            <p:cNvGrpSpPr/>
            <p:nvPr/>
          </p:nvGrpSpPr>
          <p:grpSpPr>
            <a:xfrm>
              <a:off x="0" y="6524170"/>
              <a:ext cx="12192000" cy="348343"/>
              <a:chOff x="0" y="6524170"/>
              <a:chExt cx="12192000" cy="348343"/>
            </a:xfrm>
          </p:grpSpPr>
          <p:sp>
            <p:nvSpPr>
              <p:cNvPr id="51" name="Rectangle: Rounded Corners 50">
                <a:extLst>
                  <a:ext uri="{FF2B5EF4-FFF2-40B4-BE49-F238E27FC236}">
                    <a16:creationId xmlns:a16="http://schemas.microsoft.com/office/drawing/2014/main" id="{CD4898D9-1233-445B-8F54-D6CEB57F8F11}"/>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CE910B6-F2B3-49B5-B794-9D8B451D579D}"/>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31" name="Group 30">
              <a:extLst>
                <a:ext uri="{FF2B5EF4-FFF2-40B4-BE49-F238E27FC236}">
                  <a16:creationId xmlns:a16="http://schemas.microsoft.com/office/drawing/2014/main" id="{558E3235-7020-45DB-8DD2-DEEF6BE80509}"/>
                </a:ext>
              </a:extLst>
            </p:cNvPr>
            <p:cNvGrpSpPr/>
            <p:nvPr/>
          </p:nvGrpSpPr>
          <p:grpSpPr>
            <a:xfrm>
              <a:off x="9719746" y="6600793"/>
              <a:ext cx="2011656" cy="256480"/>
              <a:chOff x="9719746" y="6600793"/>
              <a:chExt cx="2011656" cy="256480"/>
            </a:xfrm>
          </p:grpSpPr>
          <p:sp>
            <p:nvSpPr>
              <p:cNvPr id="49" name="Rectangle: Rounded Corners 48">
                <a:hlinkClick r:id="rId14" action="ppaction://hlinksldjump"/>
                <a:extLst>
                  <a:ext uri="{FF2B5EF4-FFF2-40B4-BE49-F238E27FC236}">
                    <a16:creationId xmlns:a16="http://schemas.microsoft.com/office/drawing/2014/main" id="{0D7A9E6F-EA21-4D6E-8CC2-7C355485CE3E}"/>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0" name="Rectangle: Rounded Corners 49">
                <a:hlinkClick r:id="rId15" action="ppaction://hlinksldjump"/>
                <a:extLst>
                  <a:ext uri="{FF2B5EF4-FFF2-40B4-BE49-F238E27FC236}">
                    <a16:creationId xmlns:a16="http://schemas.microsoft.com/office/drawing/2014/main" id="{A4FA4932-43FC-4178-97F1-69821679AAD2}"/>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32" name="Group 31">
              <a:extLst>
                <a:ext uri="{FF2B5EF4-FFF2-40B4-BE49-F238E27FC236}">
                  <a16:creationId xmlns:a16="http://schemas.microsoft.com/office/drawing/2014/main" id="{5D99B3E0-B70D-4D4E-A000-4717443BA12E}"/>
                </a:ext>
              </a:extLst>
            </p:cNvPr>
            <p:cNvGrpSpPr/>
            <p:nvPr/>
          </p:nvGrpSpPr>
          <p:grpSpPr>
            <a:xfrm>
              <a:off x="166789" y="6598734"/>
              <a:ext cx="1599857" cy="230072"/>
              <a:chOff x="166789" y="6598734"/>
              <a:chExt cx="1599857" cy="230072"/>
            </a:xfrm>
          </p:grpSpPr>
          <p:pic>
            <p:nvPicPr>
              <p:cNvPr id="35" name="Picture 34">
                <a:hlinkClick r:id="rId16"/>
                <a:extLst>
                  <a:ext uri="{FF2B5EF4-FFF2-40B4-BE49-F238E27FC236}">
                    <a16:creationId xmlns:a16="http://schemas.microsoft.com/office/drawing/2014/main" id="{1DF0ADFA-5618-4EE5-8B99-C605AC538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1" name="Picture 40">
                <a:hlinkClick r:id="rId17"/>
                <a:extLst>
                  <a:ext uri="{FF2B5EF4-FFF2-40B4-BE49-F238E27FC236}">
                    <a16:creationId xmlns:a16="http://schemas.microsoft.com/office/drawing/2014/main" id="{5B408F35-9F69-484C-94A0-A39101BD39B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42" name="Picture 41">
                <a:hlinkClick r:id="rId18"/>
                <a:extLst>
                  <a:ext uri="{FF2B5EF4-FFF2-40B4-BE49-F238E27FC236}">
                    <a16:creationId xmlns:a16="http://schemas.microsoft.com/office/drawing/2014/main" id="{83BE2984-01D6-438C-B35A-385BCC4E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43" name="Picture 42">
                <a:hlinkClick r:id="rId19"/>
                <a:extLst>
                  <a:ext uri="{FF2B5EF4-FFF2-40B4-BE49-F238E27FC236}">
                    <a16:creationId xmlns:a16="http://schemas.microsoft.com/office/drawing/2014/main" id="{43703DBE-2282-47D8-BC4C-9185E214415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48" name="Picture 47">
                <a:hlinkClick r:id="rId20"/>
                <a:extLst>
                  <a:ext uri="{FF2B5EF4-FFF2-40B4-BE49-F238E27FC236}">
                    <a16:creationId xmlns:a16="http://schemas.microsoft.com/office/drawing/2014/main" id="{8FDE00B7-C6F4-40A5-B482-E6CD172229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9" name="Picture 38">
            <a:hlinkClick r:id="rId21" action="ppaction://hlinksldjump"/>
            <a:extLst>
              <a:ext uri="{FF2B5EF4-FFF2-40B4-BE49-F238E27FC236}">
                <a16:creationId xmlns:a16="http://schemas.microsoft.com/office/drawing/2014/main" id="{49F1518C-33A1-4052-90F4-EF3FF465D6E1}"/>
              </a:ext>
            </a:extLst>
          </p:cNvPr>
          <p:cNvPicPr>
            <a:picLocks noChangeAspect="1"/>
          </p:cNvPicPr>
          <p:nvPr/>
        </p:nvPicPr>
        <p:blipFill rotWithShape="1">
          <a:blip r:embed="rId2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0" name="Rectangle: Rounded Corners 39">
            <a:hlinkClick r:id="rId13" action="ppaction://hlinksldjump"/>
            <a:extLst>
              <a:ext uri="{FF2B5EF4-FFF2-40B4-BE49-F238E27FC236}">
                <a16:creationId xmlns:a16="http://schemas.microsoft.com/office/drawing/2014/main" id="{289EF922-9F00-4853-936B-C24DAEF5717C}"/>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083431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199" y="1267505"/>
            <a:ext cx="10845801" cy="4322989"/>
          </a:xfrm>
          <a:solidFill>
            <a:schemeClr val="tx1"/>
          </a:solidFill>
        </p:spPr>
        <p:txBody>
          <a:bodyPr>
            <a:noAutofit/>
          </a:bodyPr>
          <a:lstStyle/>
          <a:p>
            <a:r>
              <a:rPr lang="en-US" sz="14900" dirty="0">
                <a:solidFill>
                  <a:schemeClr val="bg1"/>
                </a:solidFill>
              </a:rPr>
              <a:t>About</a:t>
            </a:r>
          </a:p>
        </p:txBody>
      </p:sp>
    </p:spTree>
    <p:extLst>
      <p:ext uri="{BB962C8B-B14F-4D97-AF65-F5344CB8AC3E}">
        <p14:creationId xmlns:p14="http://schemas.microsoft.com/office/powerpoint/2010/main" val="152769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r>
              <a:rPr lang="en-US" sz="14900" dirty="0">
                <a:solidFill>
                  <a:schemeClr val="bg1"/>
                </a:solidFill>
              </a:rPr>
              <a:t>Aluminum Hooks</a:t>
            </a:r>
          </a:p>
        </p:txBody>
      </p:sp>
    </p:spTree>
    <p:extLst>
      <p:ext uri="{BB962C8B-B14F-4D97-AF65-F5344CB8AC3E}">
        <p14:creationId xmlns:p14="http://schemas.microsoft.com/office/powerpoint/2010/main" val="34663408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3C3C7B1-DB4E-45B7-B848-FEB90842B995}"/>
              </a:ext>
            </a:extLst>
          </p:cNvPr>
          <p:cNvGrpSpPr/>
          <p:nvPr/>
        </p:nvGrpSpPr>
        <p:grpSpPr>
          <a:xfrm>
            <a:off x="766188" y="1910859"/>
            <a:ext cx="10767443" cy="4392862"/>
            <a:chOff x="2292303" y="2047199"/>
            <a:chExt cx="7622168" cy="4256521"/>
          </a:xfrm>
        </p:grpSpPr>
        <p:sp>
          <p:nvSpPr>
            <p:cNvPr id="73" name="Rectangle: Rounded Corners 72">
              <a:extLst>
                <a:ext uri="{FF2B5EF4-FFF2-40B4-BE49-F238E27FC236}">
                  <a16:creationId xmlns:a16="http://schemas.microsoft.com/office/drawing/2014/main" id="{E80B85A7-D6FC-460F-901A-C94C359EE651}"/>
                </a:ext>
              </a:extLst>
            </p:cNvPr>
            <p:cNvSpPr/>
            <p:nvPr/>
          </p:nvSpPr>
          <p:spPr>
            <a:xfrm>
              <a:off x="2292303" y="2047199"/>
              <a:ext cx="7622168" cy="4256521"/>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Rounded Corners 96">
              <a:extLst>
                <a:ext uri="{FF2B5EF4-FFF2-40B4-BE49-F238E27FC236}">
                  <a16:creationId xmlns:a16="http://schemas.microsoft.com/office/drawing/2014/main" id="{3BB1AAE5-9E00-4203-94F0-78E01D508950}"/>
                </a:ext>
              </a:extLst>
            </p:cNvPr>
            <p:cNvSpPr/>
            <p:nvPr/>
          </p:nvSpPr>
          <p:spPr>
            <a:xfrm>
              <a:off x="3317713" y="2438634"/>
              <a:ext cx="5562435" cy="31715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About Us</a:t>
              </a:r>
            </a:p>
            <a:p>
              <a:endParaRPr lang="en-US" dirty="0">
                <a:solidFill>
                  <a:schemeClr val="tx1"/>
                </a:solidFill>
              </a:endParaRPr>
            </a:p>
            <a:p>
              <a:r>
                <a:rPr lang="en-US" dirty="0">
                  <a:solidFill>
                    <a:schemeClr val="tx1"/>
                  </a:solidFill>
                </a:rPr>
                <a:t>At , Ecommerce Crochet Kits we’re passionate about bringing the art of crochet to life. Whether you’re a seasoned crocheted or just starting your creative journey, we offer carefully curated crochet kits, tools, and accessories to help you create beautiful handmade projects. Our kits are designed to inspire creativity, with everything you need to get started yarn, patterns, and high-quality tools all in one place. Join our crafting community and discover the joy of creating with crochet!</a:t>
              </a:r>
            </a:p>
          </p:txBody>
        </p:sp>
      </p:gr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8"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0"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8"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7" name="Rectangle: Rounded Corners 46">
              <a:hlinkClick r:id="rId13"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28" name="Rectangle: Rounded Corners 27">
            <a:hlinkClick r:id="rId14" action="ppaction://hlinksldjump"/>
            <a:extLst>
              <a:ext uri="{FF2B5EF4-FFF2-40B4-BE49-F238E27FC236}">
                <a16:creationId xmlns:a16="http://schemas.microsoft.com/office/drawing/2014/main" id="{D22B1319-7EB0-422B-BB8B-CA98F9BEE2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About</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8610374D-8D3B-4EC6-A028-8EAA23A39B99}"/>
              </a:ext>
            </a:extLst>
          </p:cNvPr>
          <p:cNvGrpSpPr/>
          <p:nvPr/>
        </p:nvGrpSpPr>
        <p:grpSpPr>
          <a:xfrm>
            <a:off x="0" y="6524170"/>
            <a:ext cx="12192000" cy="348343"/>
            <a:chOff x="0" y="6524170"/>
            <a:chExt cx="12192000" cy="348343"/>
          </a:xfrm>
        </p:grpSpPr>
        <p:grpSp>
          <p:nvGrpSpPr>
            <p:cNvPr id="30" name="Group 29">
              <a:extLst>
                <a:ext uri="{FF2B5EF4-FFF2-40B4-BE49-F238E27FC236}">
                  <a16:creationId xmlns:a16="http://schemas.microsoft.com/office/drawing/2014/main" id="{BF84D59D-686E-4B68-A618-AF2A32FBC9CD}"/>
                </a:ext>
              </a:extLst>
            </p:cNvPr>
            <p:cNvGrpSpPr/>
            <p:nvPr/>
          </p:nvGrpSpPr>
          <p:grpSpPr>
            <a:xfrm>
              <a:off x="0" y="6524170"/>
              <a:ext cx="12192000" cy="348343"/>
              <a:chOff x="0" y="6524170"/>
              <a:chExt cx="12192000" cy="348343"/>
            </a:xfrm>
          </p:grpSpPr>
          <p:sp>
            <p:nvSpPr>
              <p:cNvPr id="51" name="Rectangle: Rounded Corners 50">
                <a:extLst>
                  <a:ext uri="{FF2B5EF4-FFF2-40B4-BE49-F238E27FC236}">
                    <a16:creationId xmlns:a16="http://schemas.microsoft.com/office/drawing/2014/main" id="{945E3E59-EDC3-4C84-AADC-C83648179EAD}"/>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64BD6A7-1497-4CD2-A756-F66C7E6C5A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31" name="Group 30">
              <a:extLst>
                <a:ext uri="{FF2B5EF4-FFF2-40B4-BE49-F238E27FC236}">
                  <a16:creationId xmlns:a16="http://schemas.microsoft.com/office/drawing/2014/main" id="{4876F293-DD8D-46AE-981C-C975AEA23D39}"/>
                </a:ext>
              </a:extLst>
            </p:cNvPr>
            <p:cNvGrpSpPr/>
            <p:nvPr/>
          </p:nvGrpSpPr>
          <p:grpSpPr>
            <a:xfrm>
              <a:off x="9719746" y="6600793"/>
              <a:ext cx="2011656" cy="256480"/>
              <a:chOff x="9719746" y="6600793"/>
              <a:chExt cx="2011656" cy="256480"/>
            </a:xfrm>
          </p:grpSpPr>
          <p:sp>
            <p:nvSpPr>
              <p:cNvPr id="49" name="Rectangle: Rounded Corners 48">
                <a:hlinkClick r:id="rId15" action="ppaction://hlinksldjump"/>
                <a:extLst>
                  <a:ext uri="{FF2B5EF4-FFF2-40B4-BE49-F238E27FC236}">
                    <a16:creationId xmlns:a16="http://schemas.microsoft.com/office/drawing/2014/main" id="{28BB4BB5-07DF-4488-B2AD-56BF741267C6}"/>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0" name="Rectangle: Rounded Corners 49">
                <a:hlinkClick r:id="rId14" action="ppaction://hlinksldjump"/>
                <a:extLst>
                  <a:ext uri="{FF2B5EF4-FFF2-40B4-BE49-F238E27FC236}">
                    <a16:creationId xmlns:a16="http://schemas.microsoft.com/office/drawing/2014/main" id="{F23388DD-EB9A-4DB3-B5D2-4957390B3C4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32" name="Group 31">
              <a:extLst>
                <a:ext uri="{FF2B5EF4-FFF2-40B4-BE49-F238E27FC236}">
                  <a16:creationId xmlns:a16="http://schemas.microsoft.com/office/drawing/2014/main" id="{0D0B2E64-2DC9-402A-BF77-003F2F3364B1}"/>
                </a:ext>
              </a:extLst>
            </p:cNvPr>
            <p:cNvGrpSpPr/>
            <p:nvPr/>
          </p:nvGrpSpPr>
          <p:grpSpPr>
            <a:xfrm>
              <a:off x="166789" y="6598734"/>
              <a:ext cx="1599857" cy="230072"/>
              <a:chOff x="166789" y="6598734"/>
              <a:chExt cx="1599857" cy="230072"/>
            </a:xfrm>
          </p:grpSpPr>
          <p:pic>
            <p:nvPicPr>
              <p:cNvPr id="35" name="Picture 34">
                <a:hlinkClick r:id="rId16"/>
                <a:extLst>
                  <a:ext uri="{FF2B5EF4-FFF2-40B4-BE49-F238E27FC236}">
                    <a16:creationId xmlns:a16="http://schemas.microsoft.com/office/drawing/2014/main" id="{F39FED45-E095-4C2E-92E5-C005D9FA2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1" name="Picture 40">
                <a:hlinkClick r:id="rId17"/>
                <a:extLst>
                  <a:ext uri="{FF2B5EF4-FFF2-40B4-BE49-F238E27FC236}">
                    <a16:creationId xmlns:a16="http://schemas.microsoft.com/office/drawing/2014/main" id="{AB458EDC-83AE-4293-8D24-E444D4550C28}"/>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42" name="Picture 41">
                <a:hlinkClick r:id="rId18"/>
                <a:extLst>
                  <a:ext uri="{FF2B5EF4-FFF2-40B4-BE49-F238E27FC236}">
                    <a16:creationId xmlns:a16="http://schemas.microsoft.com/office/drawing/2014/main" id="{52EE72D8-FD95-4AB0-AD7F-105FBA85D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43" name="Picture 42">
                <a:hlinkClick r:id="rId19"/>
                <a:extLst>
                  <a:ext uri="{FF2B5EF4-FFF2-40B4-BE49-F238E27FC236}">
                    <a16:creationId xmlns:a16="http://schemas.microsoft.com/office/drawing/2014/main" id="{72895B98-F78A-4AE9-B346-7954B9BA9F2A}"/>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48" name="Picture 47">
                <a:hlinkClick r:id="rId20"/>
                <a:extLst>
                  <a:ext uri="{FF2B5EF4-FFF2-40B4-BE49-F238E27FC236}">
                    <a16:creationId xmlns:a16="http://schemas.microsoft.com/office/drawing/2014/main" id="{BBD37D87-AF7F-4EF8-880A-CD34E14988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9" name="Picture 38">
            <a:hlinkClick r:id="rId21" action="ppaction://hlinksldjump"/>
            <a:extLst>
              <a:ext uri="{FF2B5EF4-FFF2-40B4-BE49-F238E27FC236}">
                <a16:creationId xmlns:a16="http://schemas.microsoft.com/office/drawing/2014/main" id="{6E550035-EE16-4BEB-8DD7-5F3F257347F1}"/>
              </a:ext>
            </a:extLst>
          </p:cNvPr>
          <p:cNvPicPr>
            <a:picLocks noChangeAspect="1"/>
          </p:cNvPicPr>
          <p:nvPr/>
        </p:nvPicPr>
        <p:blipFill rotWithShape="1">
          <a:blip r:embed="rId2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0" name="Rectangle: Rounded Corners 39">
            <a:hlinkClick r:id="rId13" action="ppaction://hlinksldjump"/>
            <a:extLst>
              <a:ext uri="{FF2B5EF4-FFF2-40B4-BE49-F238E27FC236}">
                <a16:creationId xmlns:a16="http://schemas.microsoft.com/office/drawing/2014/main" id="{35CB1290-7EB5-4133-9F72-E63BD9209195}"/>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2921535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199" y="1267505"/>
            <a:ext cx="10845801" cy="4322989"/>
          </a:xfrm>
          <a:solidFill>
            <a:schemeClr val="tx1"/>
          </a:solidFill>
        </p:spPr>
        <p:txBody>
          <a:bodyPr>
            <a:noAutofit/>
          </a:bodyPr>
          <a:lstStyle/>
          <a:p>
            <a:r>
              <a:rPr lang="en-US" sz="14900" dirty="0">
                <a:solidFill>
                  <a:schemeClr val="bg1"/>
                </a:solidFill>
              </a:rPr>
              <a:t>Admin Panel</a:t>
            </a:r>
          </a:p>
        </p:txBody>
      </p:sp>
    </p:spTree>
    <p:extLst>
      <p:ext uri="{BB962C8B-B14F-4D97-AF65-F5344CB8AC3E}">
        <p14:creationId xmlns:p14="http://schemas.microsoft.com/office/powerpoint/2010/main" val="11758669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ED8A8E8-8D93-4868-8EA3-ADD260D94BA7}"/>
              </a:ext>
            </a:extLst>
          </p:cNvPr>
          <p:cNvGrpSpPr/>
          <p:nvPr/>
        </p:nvGrpSpPr>
        <p:grpSpPr>
          <a:xfrm>
            <a:off x="0" y="-3175"/>
            <a:ext cx="12192000" cy="646176"/>
            <a:chOff x="0" y="-3175"/>
            <a:chExt cx="12192000" cy="646176"/>
          </a:xfrm>
        </p:grpSpPr>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hlinkClick r:id="rId4" action="ppaction://hlinksldjump"/>
              <a:extLst>
                <a:ext uri="{FF2B5EF4-FFF2-40B4-BE49-F238E27FC236}">
                  <a16:creationId xmlns:a16="http://schemas.microsoft.com/office/drawing/2014/main" id="{973DEC24-0CC9-F775-EC75-6919289413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grpSp>
      <p:grpSp>
        <p:nvGrpSpPr>
          <p:cNvPr id="45" name="Group 44">
            <a:extLst>
              <a:ext uri="{FF2B5EF4-FFF2-40B4-BE49-F238E27FC236}">
                <a16:creationId xmlns:a16="http://schemas.microsoft.com/office/drawing/2014/main" id="{E931C9D3-BC0D-1C5A-02BF-C59907E704B8}"/>
              </a:ext>
            </a:extLst>
          </p:cNvPr>
          <p:cNvGrpSpPr/>
          <p:nvPr/>
        </p:nvGrpSpPr>
        <p:grpSpPr>
          <a:xfrm>
            <a:off x="0" y="6524170"/>
            <a:ext cx="12192000" cy="348343"/>
            <a:chOff x="0" y="6524170"/>
            <a:chExt cx="12192000" cy="348343"/>
          </a:xfrm>
        </p:grpSpPr>
        <p:sp>
          <p:nvSpPr>
            <p:cNvPr id="39" name="Rectangle: Rounded Corners 38">
              <a:extLst>
                <a:ext uri="{FF2B5EF4-FFF2-40B4-BE49-F238E27FC236}">
                  <a16:creationId xmlns:a16="http://schemas.microsoft.com/office/drawing/2014/main" id="{38F3C484-8099-2BE9-91DF-6A4B141E2461}"/>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D36F0CAF-718D-6D84-0388-744D47ABEAD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21" name="Group 20">
            <a:extLst>
              <a:ext uri="{FF2B5EF4-FFF2-40B4-BE49-F238E27FC236}">
                <a16:creationId xmlns:a16="http://schemas.microsoft.com/office/drawing/2014/main" id="{2EFBC51D-659C-4A96-BC17-373D6993FF74}"/>
              </a:ext>
            </a:extLst>
          </p:cNvPr>
          <p:cNvGrpSpPr/>
          <p:nvPr/>
        </p:nvGrpSpPr>
        <p:grpSpPr>
          <a:xfrm>
            <a:off x="2278235" y="1442294"/>
            <a:ext cx="7622168" cy="4256521"/>
            <a:chOff x="2292303" y="2047199"/>
            <a:chExt cx="7622168" cy="4256521"/>
          </a:xfrm>
        </p:grpSpPr>
        <p:sp>
          <p:nvSpPr>
            <p:cNvPr id="22" name="Rectangle: Rounded Corners 21">
              <a:extLst>
                <a:ext uri="{FF2B5EF4-FFF2-40B4-BE49-F238E27FC236}">
                  <a16:creationId xmlns:a16="http://schemas.microsoft.com/office/drawing/2014/main" id="{7B68CB9A-0B53-4FF7-9013-B9464D3619C2}"/>
                </a:ext>
              </a:extLst>
            </p:cNvPr>
            <p:cNvSpPr/>
            <p:nvPr/>
          </p:nvSpPr>
          <p:spPr>
            <a:xfrm>
              <a:off x="2292303" y="2047199"/>
              <a:ext cx="7622168" cy="4256521"/>
            </a:xfrm>
            <a:prstGeom prst="roundRect">
              <a:avLst/>
            </a:prstGeom>
            <a:blipFill>
              <a:blip r:embed="rId6"/>
              <a:tile tx="0" ty="0" sx="100000" sy="100000" flip="none" algn="tl"/>
            </a:blip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hlinkClick r:id="rId7" action="ppaction://hlinksldjump"/>
              <a:extLst>
                <a:ext uri="{FF2B5EF4-FFF2-40B4-BE49-F238E27FC236}">
                  <a16:creationId xmlns:a16="http://schemas.microsoft.com/office/drawing/2014/main" id="{B071BB61-D1CF-40A8-A4C0-CD96A8A59DBA}"/>
                </a:ext>
              </a:extLst>
            </p:cNvPr>
            <p:cNvSpPr/>
            <p:nvPr/>
          </p:nvSpPr>
          <p:spPr>
            <a:xfrm>
              <a:off x="5481466" y="5611288"/>
              <a:ext cx="1229066" cy="486200"/>
            </a:xfrm>
            <a:prstGeom prst="roundRect">
              <a:avLst/>
            </a:prstGeom>
            <a:solidFill>
              <a:srgbClr val="00B40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Sign In</a:t>
              </a:r>
            </a:p>
          </p:txBody>
        </p:sp>
        <p:sp>
          <p:nvSpPr>
            <p:cNvPr id="24" name="Rectangle: Rounded Corners 23">
              <a:extLst>
                <a:ext uri="{FF2B5EF4-FFF2-40B4-BE49-F238E27FC236}">
                  <a16:creationId xmlns:a16="http://schemas.microsoft.com/office/drawing/2014/main" id="{59AB6170-5C37-4FF9-8865-E79B54018101}"/>
                </a:ext>
              </a:extLst>
            </p:cNvPr>
            <p:cNvSpPr/>
            <p:nvPr/>
          </p:nvSpPr>
          <p:spPr>
            <a:xfrm>
              <a:off x="3174681" y="3297105"/>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Username</a:t>
              </a:r>
            </a:p>
          </p:txBody>
        </p:sp>
        <p:sp>
          <p:nvSpPr>
            <p:cNvPr id="25" name="Rectangle: Rounded Corners 24">
              <a:extLst>
                <a:ext uri="{FF2B5EF4-FFF2-40B4-BE49-F238E27FC236}">
                  <a16:creationId xmlns:a16="http://schemas.microsoft.com/office/drawing/2014/main" id="{7C5756BB-C73D-4900-A5B3-7C9E5FDF92B2}"/>
                </a:ext>
              </a:extLst>
            </p:cNvPr>
            <p:cNvSpPr/>
            <p:nvPr/>
          </p:nvSpPr>
          <p:spPr>
            <a:xfrm>
              <a:off x="3167293" y="3857041"/>
              <a:ext cx="5857412" cy="48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   Password</a:t>
              </a:r>
            </a:p>
          </p:txBody>
        </p:sp>
      </p:grpSp>
      <p:sp>
        <p:nvSpPr>
          <p:cNvPr id="26" name="Rectangle: Rounded Corners 25">
            <a:hlinkClick r:id="rId8"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Tree>
    <p:extLst>
      <p:ext uri="{BB962C8B-B14F-4D97-AF65-F5344CB8AC3E}">
        <p14:creationId xmlns:p14="http://schemas.microsoft.com/office/powerpoint/2010/main" val="22675137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4"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Products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5"/>
                <a:extLst>
                  <a:ext uri="{FF2B5EF4-FFF2-40B4-BE49-F238E27FC236}">
                    <a16:creationId xmlns:a16="http://schemas.microsoft.com/office/drawing/2014/main" id="{4D3C0E84-8E02-4DFB-928B-439B164E97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7"/>
                <a:extLst>
                  <a:ext uri="{FF2B5EF4-FFF2-40B4-BE49-F238E27FC236}">
                    <a16:creationId xmlns:a16="http://schemas.microsoft.com/office/drawing/2014/main" id="{9A9EFE71-022F-45BA-A3DF-A8439800F2AB}"/>
                  </a:ext>
                </a:extLst>
              </p:cNvPr>
              <p:cNvPicPr>
                <a:picLocks noChangeAspect="1"/>
              </p:cNvPicPr>
              <p:nvPr/>
            </p:nvPicPr>
            <p:blipFill rotWithShape="1">
              <a:blip r:embed="rId8">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9"/>
                <a:extLst>
                  <a:ext uri="{FF2B5EF4-FFF2-40B4-BE49-F238E27FC236}">
                    <a16:creationId xmlns:a16="http://schemas.microsoft.com/office/drawing/2014/main" id="{9BB836B5-EECF-43A2-AB03-0A53851946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1"/>
                <a:extLst>
                  <a:ext uri="{FF2B5EF4-FFF2-40B4-BE49-F238E27FC236}">
                    <a16:creationId xmlns:a16="http://schemas.microsoft.com/office/drawing/2014/main" id="{2BB7D960-A7D3-40CF-83BF-942F8EEA8D43}"/>
                  </a:ext>
                </a:extLst>
              </p:cNvPr>
              <p:cNvPicPr>
                <a:picLocks noChangeAspect="1"/>
              </p:cNvPicPr>
              <p:nvPr/>
            </p:nvPicPr>
            <p:blipFill rotWithShape="1">
              <a:blip r:embed="rId12">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3"/>
                <a:extLst>
                  <a:ext uri="{FF2B5EF4-FFF2-40B4-BE49-F238E27FC236}">
                    <a16:creationId xmlns:a16="http://schemas.microsoft.com/office/drawing/2014/main" id="{9541C7A7-A0AC-44F1-BF1E-40DCAB56CE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grpSp>
        <p:nvGrpSpPr>
          <p:cNvPr id="36" name="Group 35">
            <a:extLst>
              <a:ext uri="{FF2B5EF4-FFF2-40B4-BE49-F238E27FC236}">
                <a16:creationId xmlns:a16="http://schemas.microsoft.com/office/drawing/2014/main" id="{754B9D59-A0CA-4711-ACBA-ED4DCA91BA6E}"/>
              </a:ext>
            </a:extLst>
          </p:cNvPr>
          <p:cNvGrpSpPr/>
          <p:nvPr/>
        </p:nvGrpSpPr>
        <p:grpSpPr>
          <a:xfrm>
            <a:off x="2139093" y="2550270"/>
            <a:ext cx="2326806" cy="2996354"/>
            <a:chOff x="2736068" y="3959219"/>
            <a:chExt cx="1428457" cy="2196137"/>
          </a:xfrm>
        </p:grpSpPr>
        <p:sp>
          <p:nvSpPr>
            <p:cNvPr id="37" name="Rectangle: Rounded Corners 36">
              <a:extLst>
                <a:ext uri="{FF2B5EF4-FFF2-40B4-BE49-F238E27FC236}">
                  <a16:creationId xmlns:a16="http://schemas.microsoft.com/office/drawing/2014/main" id="{B63A8907-5B5C-4BA4-B975-FD70651A25AD}"/>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hlinkClick r:id="" action="ppaction://noaction"/>
              <a:extLst>
                <a:ext uri="{FF2B5EF4-FFF2-40B4-BE49-F238E27FC236}">
                  <a16:creationId xmlns:a16="http://schemas.microsoft.com/office/drawing/2014/main" id="{E44EEB4E-AFC6-40B6-A15F-68CB615A875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7082" y="4026993"/>
              <a:ext cx="1310902" cy="1310902"/>
            </a:xfrm>
            <a:prstGeom prst="rect">
              <a:avLst/>
            </a:prstGeom>
          </p:spPr>
        </p:pic>
        <p:sp>
          <p:nvSpPr>
            <p:cNvPr id="41" name="Rectangle: Rounded Corners 40">
              <a:hlinkClick r:id="rId16" action="ppaction://hlinksldjump"/>
              <a:extLst>
                <a:ext uri="{FF2B5EF4-FFF2-40B4-BE49-F238E27FC236}">
                  <a16:creationId xmlns:a16="http://schemas.microsoft.com/office/drawing/2014/main" id="{FB7CFF39-C412-4B4A-855B-6E12AB16240C}"/>
                </a:ext>
              </a:extLst>
            </p:cNvPr>
            <p:cNvSpPr/>
            <p:nvPr/>
          </p:nvSpPr>
          <p:spPr>
            <a:xfrm>
              <a:off x="2828941" y="5750052"/>
              <a:ext cx="570571"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42" name="Rectangle: Rounded Corners 41">
              <a:extLst>
                <a:ext uri="{FF2B5EF4-FFF2-40B4-BE49-F238E27FC236}">
                  <a16:creationId xmlns:a16="http://schemas.microsoft.com/office/drawing/2014/main" id="{9C390B80-B2AA-4F41-9200-01840669D88F}"/>
                </a:ext>
              </a:extLst>
            </p:cNvPr>
            <p:cNvSpPr/>
            <p:nvPr/>
          </p:nvSpPr>
          <p:spPr>
            <a:xfrm>
              <a:off x="2991965" y="5312682"/>
              <a:ext cx="882032"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Yarns</a:t>
              </a:r>
            </a:p>
          </p:txBody>
        </p:sp>
      </p:grpSp>
      <p:grpSp>
        <p:nvGrpSpPr>
          <p:cNvPr id="43" name="Group 42">
            <a:extLst>
              <a:ext uri="{FF2B5EF4-FFF2-40B4-BE49-F238E27FC236}">
                <a16:creationId xmlns:a16="http://schemas.microsoft.com/office/drawing/2014/main" id="{1A764A4D-67D5-4283-8D33-8CB928CC06FA}"/>
              </a:ext>
            </a:extLst>
          </p:cNvPr>
          <p:cNvGrpSpPr/>
          <p:nvPr/>
        </p:nvGrpSpPr>
        <p:grpSpPr>
          <a:xfrm>
            <a:off x="7534645" y="2509650"/>
            <a:ext cx="2466571" cy="3085259"/>
            <a:chOff x="4497378" y="3944769"/>
            <a:chExt cx="1524081" cy="2196137"/>
          </a:xfrm>
        </p:grpSpPr>
        <p:sp>
          <p:nvSpPr>
            <p:cNvPr id="44" name="Rectangle: Rounded Corners 43">
              <a:extLst>
                <a:ext uri="{FF2B5EF4-FFF2-40B4-BE49-F238E27FC236}">
                  <a16:creationId xmlns:a16="http://schemas.microsoft.com/office/drawing/2014/main" id="{5705B86F-D1B7-4674-B1A2-0132FC9B1DCB}"/>
                </a:ext>
              </a:extLst>
            </p:cNvPr>
            <p:cNvSpPr/>
            <p:nvPr/>
          </p:nvSpPr>
          <p:spPr>
            <a:xfrm>
              <a:off x="4593002" y="394476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a:hlinkClick r:id="" action="ppaction://noaction"/>
              <a:extLst>
                <a:ext uri="{FF2B5EF4-FFF2-40B4-BE49-F238E27FC236}">
                  <a16:creationId xmlns:a16="http://schemas.microsoft.com/office/drawing/2014/main" id="{3AAA9CF8-3051-4979-98E6-FE2621F95A1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84880" y="4104030"/>
              <a:ext cx="1194788" cy="1126742"/>
            </a:xfrm>
            <a:prstGeom prst="rect">
              <a:avLst/>
            </a:prstGeom>
          </p:spPr>
        </p:pic>
        <p:sp>
          <p:nvSpPr>
            <p:cNvPr id="47" name="Rectangle: Rounded Corners 46">
              <a:hlinkClick r:id="rId18" action="ppaction://hlinksldjump"/>
              <a:extLst>
                <a:ext uri="{FF2B5EF4-FFF2-40B4-BE49-F238E27FC236}">
                  <a16:creationId xmlns:a16="http://schemas.microsoft.com/office/drawing/2014/main" id="{19260ACE-079E-4A75-BAC3-6D946CF35B26}"/>
                </a:ext>
              </a:extLst>
            </p:cNvPr>
            <p:cNvSpPr/>
            <p:nvPr/>
          </p:nvSpPr>
          <p:spPr>
            <a:xfrm>
              <a:off x="4684880" y="5715785"/>
              <a:ext cx="571607"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48" name="Rectangle: Rounded Corners 47">
              <a:extLst>
                <a:ext uri="{FF2B5EF4-FFF2-40B4-BE49-F238E27FC236}">
                  <a16:creationId xmlns:a16="http://schemas.microsoft.com/office/drawing/2014/main" id="{CB128CBD-2189-49A9-A3DE-B6E2881269FA}"/>
                </a:ext>
              </a:extLst>
            </p:cNvPr>
            <p:cNvSpPr/>
            <p:nvPr/>
          </p:nvSpPr>
          <p:spPr>
            <a:xfrm>
              <a:off x="4497378" y="5280916"/>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Hooks</a:t>
              </a:r>
            </a:p>
          </p:txBody>
        </p:sp>
      </p:grpSp>
      <p:grpSp>
        <p:nvGrpSpPr>
          <p:cNvPr id="49" name="Group 48">
            <a:extLst>
              <a:ext uri="{FF2B5EF4-FFF2-40B4-BE49-F238E27FC236}">
                <a16:creationId xmlns:a16="http://schemas.microsoft.com/office/drawing/2014/main" id="{53E708B8-529B-4159-BF34-F95696AFDF38}"/>
              </a:ext>
            </a:extLst>
          </p:cNvPr>
          <p:cNvGrpSpPr/>
          <p:nvPr/>
        </p:nvGrpSpPr>
        <p:grpSpPr>
          <a:xfrm>
            <a:off x="4886808" y="2520514"/>
            <a:ext cx="2326806" cy="2980424"/>
            <a:chOff x="8278316" y="3911688"/>
            <a:chExt cx="1457011" cy="2196137"/>
          </a:xfrm>
        </p:grpSpPr>
        <p:sp>
          <p:nvSpPr>
            <p:cNvPr id="50" name="Rectangle: Rounded Corners 49">
              <a:extLst>
                <a:ext uri="{FF2B5EF4-FFF2-40B4-BE49-F238E27FC236}">
                  <a16:creationId xmlns:a16="http://schemas.microsoft.com/office/drawing/2014/main" id="{2C1CEC20-20D5-4511-B6BD-3C78B37A2CB2}"/>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hlinkClick r:id="rId19" action="ppaction://hlinksldjump"/>
              <a:extLst>
                <a:ext uri="{FF2B5EF4-FFF2-40B4-BE49-F238E27FC236}">
                  <a16:creationId xmlns:a16="http://schemas.microsoft.com/office/drawing/2014/main" id="{7C519EED-859C-4EE7-84EA-35B4314F452E}"/>
                </a:ext>
              </a:extLst>
            </p:cNvPr>
            <p:cNvSpPr/>
            <p:nvPr/>
          </p:nvSpPr>
          <p:spPr>
            <a:xfrm>
              <a:off x="8387404" y="5734689"/>
              <a:ext cx="581976"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pic>
          <p:nvPicPr>
            <p:cNvPr id="52" name="Picture 51">
              <a:hlinkClick r:id="" action="ppaction://noaction"/>
              <a:extLst>
                <a:ext uri="{FF2B5EF4-FFF2-40B4-BE49-F238E27FC236}">
                  <a16:creationId xmlns:a16="http://schemas.microsoft.com/office/drawing/2014/main" id="{4EBCFE89-B607-470C-A5B1-7743BF7C170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322818" y="3984439"/>
              <a:ext cx="1348719" cy="1307311"/>
            </a:xfrm>
            <a:prstGeom prst="rect">
              <a:avLst/>
            </a:prstGeom>
          </p:spPr>
        </p:pic>
        <p:sp>
          <p:nvSpPr>
            <p:cNvPr id="53" name="Rectangle: Rounded Corners 52">
              <a:extLst>
                <a:ext uri="{FF2B5EF4-FFF2-40B4-BE49-F238E27FC236}">
                  <a16:creationId xmlns:a16="http://schemas.microsoft.com/office/drawing/2014/main" id="{CBE85AFE-4C1A-42B2-923E-E3C4A05B11A9}"/>
                </a:ext>
              </a:extLst>
            </p:cNvPr>
            <p:cNvSpPr/>
            <p:nvPr/>
          </p:nvSpPr>
          <p:spPr>
            <a:xfrm>
              <a:off x="8278316" y="5296243"/>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Markers</a:t>
              </a:r>
            </a:p>
          </p:txBody>
        </p:sp>
      </p:grpSp>
      <p:sp>
        <p:nvSpPr>
          <p:cNvPr id="54" name="Rectangle: Rounded Corners 53">
            <a:hlinkClick r:id="rId4" action="ppaction://hlinksldjump"/>
            <a:extLst>
              <a:ext uri="{FF2B5EF4-FFF2-40B4-BE49-F238E27FC236}">
                <a16:creationId xmlns:a16="http://schemas.microsoft.com/office/drawing/2014/main" id="{17577B16-8CDA-4CCC-B7AC-C876BA023EDE}"/>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39" name="Rectangle: Rounded Corners 38">
            <a:hlinkClick r:id="rId21" action="ppaction://hlinksldjump"/>
            <a:extLst>
              <a:ext uri="{FF2B5EF4-FFF2-40B4-BE49-F238E27FC236}">
                <a16:creationId xmlns:a16="http://schemas.microsoft.com/office/drawing/2014/main" id="{38CA971C-D304-4022-A70D-73D99CF894F8}"/>
              </a:ext>
            </a:extLst>
          </p:cNvPr>
          <p:cNvSpPr/>
          <p:nvPr/>
        </p:nvSpPr>
        <p:spPr>
          <a:xfrm>
            <a:off x="3345007" y="4997675"/>
            <a:ext cx="929400" cy="342258"/>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40" name="Rectangle: Rounded Corners 39">
            <a:hlinkClick r:id="rId21" action="ppaction://hlinksldjump"/>
            <a:extLst>
              <a:ext uri="{FF2B5EF4-FFF2-40B4-BE49-F238E27FC236}">
                <a16:creationId xmlns:a16="http://schemas.microsoft.com/office/drawing/2014/main" id="{90B83CC7-70F2-4DD7-A42A-F8D4709DF2D9}"/>
              </a:ext>
            </a:extLst>
          </p:cNvPr>
          <p:cNvSpPr/>
          <p:nvPr/>
        </p:nvSpPr>
        <p:spPr>
          <a:xfrm>
            <a:off x="6119965" y="4990600"/>
            <a:ext cx="929400" cy="342258"/>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45" name="Rectangle: Rounded Corners 44">
            <a:hlinkClick r:id="rId21" action="ppaction://hlinksldjump"/>
            <a:extLst>
              <a:ext uri="{FF2B5EF4-FFF2-40B4-BE49-F238E27FC236}">
                <a16:creationId xmlns:a16="http://schemas.microsoft.com/office/drawing/2014/main" id="{38D1B862-5077-4C84-88D2-04E735ECE29E}"/>
              </a:ext>
            </a:extLst>
          </p:cNvPr>
          <p:cNvSpPr/>
          <p:nvPr/>
        </p:nvSpPr>
        <p:spPr>
          <a:xfrm>
            <a:off x="8885641" y="5003969"/>
            <a:ext cx="929400" cy="342258"/>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pic>
        <p:nvPicPr>
          <p:cNvPr id="56" name="Picture 55">
            <a:hlinkClick r:id="rId22" action="ppaction://hlinksldjump"/>
            <a:extLst>
              <a:ext uri="{FF2B5EF4-FFF2-40B4-BE49-F238E27FC236}">
                <a16:creationId xmlns:a16="http://schemas.microsoft.com/office/drawing/2014/main" id="{29C19D5F-B075-4DB5-9199-697AA92F591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Tree>
    <p:extLst>
      <p:ext uri="{BB962C8B-B14F-4D97-AF65-F5344CB8AC3E}">
        <p14:creationId xmlns:p14="http://schemas.microsoft.com/office/powerpoint/2010/main" val="16551241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ED8A8E8-8D93-4868-8EA3-ADD260D94BA7}"/>
              </a:ext>
            </a:extLst>
          </p:cNvPr>
          <p:cNvGrpSpPr/>
          <p:nvPr/>
        </p:nvGrpSpPr>
        <p:grpSpPr>
          <a:xfrm>
            <a:off x="0" y="-3175"/>
            <a:ext cx="12192000" cy="646176"/>
            <a:chOff x="0" y="-3175"/>
            <a:chExt cx="12192000" cy="646176"/>
          </a:xfrm>
        </p:grpSpPr>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hlinkClick r:id="" action="ppaction://noaction"/>
              <a:extLst>
                <a:ext uri="{FF2B5EF4-FFF2-40B4-BE49-F238E27FC236}">
                  <a16:creationId xmlns:a16="http://schemas.microsoft.com/office/drawing/2014/main" id="{973DEC24-0CC9-F775-EC75-691928941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gr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5"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6"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Yarns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7"/>
                <a:extLst>
                  <a:ext uri="{FF2B5EF4-FFF2-40B4-BE49-F238E27FC236}">
                    <a16:creationId xmlns:a16="http://schemas.microsoft.com/office/drawing/2014/main" id="{4D3C0E84-8E02-4DFB-928B-439B164E97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9"/>
                <a:extLst>
                  <a:ext uri="{FF2B5EF4-FFF2-40B4-BE49-F238E27FC236}">
                    <a16:creationId xmlns:a16="http://schemas.microsoft.com/office/drawing/2014/main" id="{9A9EFE71-022F-45BA-A3DF-A8439800F2AB}"/>
                  </a:ext>
                </a:extLst>
              </p:cNvPr>
              <p:cNvPicPr>
                <a:picLocks noChangeAspect="1"/>
              </p:cNvPicPr>
              <p:nvPr/>
            </p:nvPicPr>
            <p:blipFill rotWithShape="1">
              <a:blip r:embed="rId10">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1"/>
                <a:extLst>
                  <a:ext uri="{FF2B5EF4-FFF2-40B4-BE49-F238E27FC236}">
                    <a16:creationId xmlns:a16="http://schemas.microsoft.com/office/drawing/2014/main" id="{9BB836B5-EECF-43A2-AB03-0A53851946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3"/>
                <a:extLst>
                  <a:ext uri="{FF2B5EF4-FFF2-40B4-BE49-F238E27FC236}">
                    <a16:creationId xmlns:a16="http://schemas.microsoft.com/office/drawing/2014/main" id="{2BB7D960-A7D3-40CF-83BF-942F8EEA8D43}"/>
                  </a:ext>
                </a:extLst>
              </p:cNvPr>
              <p:cNvPicPr>
                <a:picLocks noChangeAspect="1"/>
              </p:cNvPicPr>
              <p:nvPr/>
            </p:nvPicPr>
            <p:blipFill rotWithShape="1">
              <a:blip r:embed="rId14">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5"/>
                <a:extLst>
                  <a:ext uri="{FF2B5EF4-FFF2-40B4-BE49-F238E27FC236}">
                    <a16:creationId xmlns:a16="http://schemas.microsoft.com/office/drawing/2014/main" id="{9541C7A7-A0AC-44F1-BF1E-40DCAB56CE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59" name="Rectangle: Rounded Corners 58">
            <a:extLst>
              <a:ext uri="{FF2B5EF4-FFF2-40B4-BE49-F238E27FC236}">
                <a16:creationId xmlns:a16="http://schemas.microsoft.com/office/drawing/2014/main" id="{84D677A6-7D54-4E05-B8B5-E04390733031}"/>
              </a:ext>
            </a:extLst>
          </p:cNvPr>
          <p:cNvSpPr/>
          <p:nvPr/>
        </p:nvSpPr>
        <p:spPr>
          <a:xfrm>
            <a:off x="2465998" y="2611903"/>
            <a:ext cx="2326806" cy="3449613"/>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9DA68820-DCFF-4079-B003-1929D5BA646A}"/>
              </a:ext>
            </a:extLst>
          </p:cNvPr>
          <p:cNvSpPr/>
          <p:nvPr/>
        </p:nvSpPr>
        <p:spPr>
          <a:xfrm>
            <a:off x="2882827" y="4124706"/>
            <a:ext cx="1436737" cy="34225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Acrylic Yarn</a:t>
            </a:r>
          </a:p>
        </p:txBody>
      </p:sp>
      <p:grpSp>
        <p:nvGrpSpPr>
          <p:cNvPr id="63" name="Group 62">
            <a:extLst>
              <a:ext uri="{FF2B5EF4-FFF2-40B4-BE49-F238E27FC236}">
                <a16:creationId xmlns:a16="http://schemas.microsoft.com/office/drawing/2014/main" id="{ED2D68F7-6218-4E3C-8B67-7694501E8311}"/>
              </a:ext>
            </a:extLst>
          </p:cNvPr>
          <p:cNvGrpSpPr/>
          <p:nvPr/>
        </p:nvGrpSpPr>
        <p:grpSpPr>
          <a:xfrm>
            <a:off x="4880034" y="2582147"/>
            <a:ext cx="2326656" cy="3449613"/>
            <a:chOff x="8278410" y="3911688"/>
            <a:chExt cx="1456917" cy="2196137"/>
          </a:xfrm>
        </p:grpSpPr>
        <p:sp>
          <p:nvSpPr>
            <p:cNvPr id="65" name="Rectangle: Rounded Corners 64">
              <a:extLst>
                <a:ext uri="{FF2B5EF4-FFF2-40B4-BE49-F238E27FC236}">
                  <a16:creationId xmlns:a16="http://schemas.microsoft.com/office/drawing/2014/main" id="{2187CD52-3A95-421F-A333-4C5D131A6BB4}"/>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B5EDC6BB-7BC8-47EE-8749-FD484D907E25}"/>
                </a:ext>
              </a:extLst>
            </p:cNvPr>
            <p:cNvSpPr/>
            <p:nvPr/>
          </p:nvSpPr>
          <p:spPr>
            <a:xfrm>
              <a:off x="8278410" y="4879267"/>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Cotton Yarn</a:t>
              </a:r>
            </a:p>
          </p:txBody>
        </p:sp>
      </p:grpSp>
      <p:grpSp>
        <p:nvGrpSpPr>
          <p:cNvPr id="69" name="Group 68">
            <a:extLst>
              <a:ext uri="{FF2B5EF4-FFF2-40B4-BE49-F238E27FC236}">
                <a16:creationId xmlns:a16="http://schemas.microsoft.com/office/drawing/2014/main" id="{268DCA23-9DF7-45C7-8CA2-B49F06ECD02C}"/>
              </a:ext>
            </a:extLst>
          </p:cNvPr>
          <p:cNvGrpSpPr/>
          <p:nvPr/>
        </p:nvGrpSpPr>
        <p:grpSpPr>
          <a:xfrm>
            <a:off x="7321112" y="2588528"/>
            <a:ext cx="2291251" cy="3472987"/>
            <a:chOff x="6439441" y="3919884"/>
            <a:chExt cx="1438952" cy="2196137"/>
          </a:xfrm>
        </p:grpSpPr>
        <p:sp>
          <p:nvSpPr>
            <p:cNvPr id="71" name="Rectangle: Rounded Corners 70">
              <a:extLst>
                <a:ext uri="{FF2B5EF4-FFF2-40B4-BE49-F238E27FC236}">
                  <a16:creationId xmlns:a16="http://schemas.microsoft.com/office/drawing/2014/main" id="{20714C8A-30E0-4B6C-8818-43857BB24754}"/>
                </a:ext>
              </a:extLst>
            </p:cNvPr>
            <p:cNvSpPr/>
            <p:nvPr/>
          </p:nvSpPr>
          <p:spPr>
            <a:xfrm>
              <a:off x="6449936" y="3919884"/>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F5A39EFA-5B7B-4C74-99F6-6E862A676561}"/>
                </a:ext>
              </a:extLst>
            </p:cNvPr>
            <p:cNvSpPr/>
            <p:nvPr/>
          </p:nvSpPr>
          <p:spPr>
            <a:xfrm>
              <a:off x="6439441" y="4870566"/>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Wool Yarn</a:t>
              </a:r>
            </a:p>
          </p:txBody>
        </p:sp>
      </p:grpSp>
      <p:sp>
        <p:nvSpPr>
          <p:cNvPr id="74" name="Rectangle: Rounded Corners 73">
            <a:hlinkClick r:id="rId17" action="ppaction://hlinksldjump"/>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49" name="Picture 48">
            <a:hlinkClick r:id="" action="ppaction://noaction"/>
            <a:extLst>
              <a:ext uri="{FF2B5EF4-FFF2-40B4-BE49-F238E27FC236}">
                <a16:creationId xmlns:a16="http://schemas.microsoft.com/office/drawing/2014/main" id="{CD7B07D5-9D27-4B7C-9FE0-D9951ECBA9A6}"/>
              </a:ext>
            </a:extLst>
          </p:cNvPr>
          <p:cNvPicPr>
            <a:picLocks noChangeAspect="1"/>
          </p:cNvPicPr>
          <p:nvPr/>
        </p:nvPicPr>
        <p:blipFill rotWithShape="1">
          <a:blip r:embed="rId18">
            <a:extLst>
              <a:ext uri="{28A0092B-C50C-407E-A947-70E740481C1C}">
                <a14:useLocalDpi xmlns:a14="http://schemas.microsoft.com/office/drawing/2010/main" val="0"/>
              </a:ext>
            </a:extLst>
          </a:blip>
          <a:srcRect t="16949" b="28490"/>
          <a:stretch/>
        </p:blipFill>
        <p:spPr>
          <a:xfrm>
            <a:off x="2651816" y="2836900"/>
            <a:ext cx="1918231" cy="1229526"/>
          </a:xfrm>
          <a:prstGeom prst="rect">
            <a:avLst/>
          </a:prstGeom>
        </p:spPr>
      </p:pic>
      <p:pic>
        <p:nvPicPr>
          <p:cNvPr id="52" name="Picture 51">
            <a:hlinkClick r:id="" action="ppaction://noaction"/>
            <a:extLst>
              <a:ext uri="{FF2B5EF4-FFF2-40B4-BE49-F238E27FC236}">
                <a16:creationId xmlns:a16="http://schemas.microsoft.com/office/drawing/2014/main" id="{8AE8DAB5-4A0A-41C6-8985-357CFB13B847}"/>
              </a:ext>
            </a:extLst>
          </p:cNvPr>
          <p:cNvPicPr>
            <a:picLocks noChangeAspect="1"/>
          </p:cNvPicPr>
          <p:nvPr/>
        </p:nvPicPr>
        <p:blipFill rotWithShape="1">
          <a:blip r:embed="rId19">
            <a:extLst>
              <a:ext uri="{28A0092B-C50C-407E-A947-70E740481C1C}">
                <a14:useLocalDpi xmlns:a14="http://schemas.microsoft.com/office/drawing/2010/main" val="0"/>
              </a:ext>
            </a:extLst>
          </a:blip>
          <a:srcRect t="18405" b="20607"/>
          <a:stretch/>
        </p:blipFill>
        <p:spPr>
          <a:xfrm>
            <a:off x="5211289" y="2943979"/>
            <a:ext cx="1682338" cy="1028098"/>
          </a:xfrm>
          <a:prstGeom prst="rect">
            <a:avLst/>
          </a:prstGeom>
        </p:spPr>
      </p:pic>
      <p:pic>
        <p:nvPicPr>
          <p:cNvPr id="53" name="Picture 52">
            <a:hlinkClick r:id="" action="ppaction://noaction"/>
            <a:extLst>
              <a:ext uri="{FF2B5EF4-FFF2-40B4-BE49-F238E27FC236}">
                <a16:creationId xmlns:a16="http://schemas.microsoft.com/office/drawing/2014/main" id="{3D7ECB42-422A-45FA-94A2-DB3EBC324E5C}"/>
              </a:ext>
            </a:extLst>
          </p:cNvPr>
          <p:cNvPicPr>
            <a:picLocks noChangeAspect="1"/>
          </p:cNvPicPr>
          <p:nvPr/>
        </p:nvPicPr>
        <p:blipFill rotWithShape="1">
          <a:blip r:embed="rId20">
            <a:extLst>
              <a:ext uri="{28A0092B-C50C-407E-A947-70E740481C1C}">
                <a14:useLocalDpi xmlns:a14="http://schemas.microsoft.com/office/drawing/2010/main" val="0"/>
              </a:ext>
            </a:extLst>
          </a:blip>
          <a:srcRect t="27535" b="25497"/>
          <a:stretch/>
        </p:blipFill>
        <p:spPr>
          <a:xfrm>
            <a:off x="7521523" y="3033497"/>
            <a:ext cx="1879046" cy="938580"/>
          </a:xfrm>
          <a:prstGeom prst="rect">
            <a:avLst/>
          </a:prstGeom>
        </p:spPr>
      </p:pic>
      <p:sp>
        <p:nvSpPr>
          <p:cNvPr id="78" name="Speech Bubble: Rectangle 77">
            <a:hlinkClick r:id="rId21" action="ppaction://hlinksldjump"/>
            <a:extLst>
              <a:ext uri="{FF2B5EF4-FFF2-40B4-BE49-F238E27FC236}">
                <a16:creationId xmlns:a16="http://schemas.microsoft.com/office/drawing/2014/main" id="{DB5E0D55-1401-47B5-9820-87EFEC5F86D5}"/>
              </a:ext>
            </a:extLst>
          </p:cNvPr>
          <p:cNvSpPr/>
          <p:nvPr/>
        </p:nvSpPr>
        <p:spPr>
          <a:xfrm>
            <a:off x="3473483" y="2642258"/>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peech Bubble: Rectangle 78">
            <a:hlinkClick r:id="rId21" action="ppaction://hlinksldjump"/>
            <a:extLst>
              <a:ext uri="{FF2B5EF4-FFF2-40B4-BE49-F238E27FC236}">
                <a16:creationId xmlns:a16="http://schemas.microsoft.com/office/drawing/2014/main" id="{6D0A6BD9-9FCD-45C4-B941-D56B7F8B880B}"/>
              </a:ext>
            </a:extLst>
          </p:cNvPr>
          <p:cNvSpPr/>
          <p:nvPr/>
        </p:nvSpPr>
        <p:spPr>
          <a:xfrm>
            <a:off x="5977121" y="2642257"/>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peech Bubble: Rectangle 79">
            <a:hlinkClick r:id="rId21" action="ppaction://hlinksldjump"/>
            <a:extLst>
              <a:ext uri="{FF2B5EF4-FFF2-40B4-BE49-F238E27FC236}">
                <a16:creationId xmlns:a16="http://schemas.microsoft.com/office/drawing/2014/main" id="{B8DD6BE5-DE81-43E7-AC17-51346DF6A3B1}"/>
              </a:ext>
            </a:extLst>
          </p:cNvPr>
          <p:cNvSpPr/>
          <p:nvPr/>
        </p:nvSpPr>
        <p:spPr>
          <a:xfrm>
            <a:off x="8326556" y="2619843"/>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02B30E2A-3B15-46CD-BD23-C66D3D213425}"/>
              </a:ext>
            </a:extLst>
          </p:cNvPr>
          <p:cNvSpPr/>
          <p:nvPr/>
        </p:nvSpPr>
        <p:spPr>
          <a:xfrm>
            <a:off x="5018237"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64" name="Rectangle: Rounded Corners 63">
            <a:hlinkClick r:id="rId22" action="ppaction://hlinksldjump"/>
            <a:extLst>
              <a:ext uri="{FF2B5EF4-FFF2-40B4-BE49-F238E27FC236}">
                <a16:creationId xmlns:a16="http://schemas.microsoft.com/office/drawing/2014/main" id="{6CC28411-C670-4E12-8F3D-C8D4DC808803}"/>
              </a:ext>
            </a:extLst>
          </p:cNvPr>
          <p:cNvSpPr/>
          <p:nvPr/>
        </p:nvSpPr>
        <p:spPr>
          <a:xfrm>
            <a:off x="6161081"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66" name="Group 65">
            <a:extLst>
              <a:ext uri="{FF2B5EF4-FFF2-40B4-BE49-F238E27FC236}">
                <a16:creationId xmlns:a16="http://schemas.microsoft.com/office/drawing/2014/main" id="{C403A67E-89B4-44C9-9362-6EF577D07F6E}"/>
              </a:ext>
            </a:extLst>
          </p:cNvPr>
          <p:cNvGrpSpPr/>
          <p:nvPr/>
        </p:nvGrpSpPr>
        <p:grpSpPr>
          <a:xfrm>
            <a:off x="5015962" y="4569962"/>
            <a:ext cx="828823" cy="247340"/>
            <a:chOff x="2579633" y="4575550"/>
            <a:chExt cx="828823" cy="247340"/>
          </a:xfrm>
        </p:grpSpPr>
        <p:pic>
          <p:nvPicPr>
            <p:cNvPr id="68" name="Graphic 67" descr="Star">
              <a:extLst>
                <a:ext uri="{FF2B5EF4-FFF2-40B4-BE49-F238E27FC236}">
                  <a16:creationId xmlns:a16="http://schemas.microsoft.com/office/drawing/2014/main" id="{9075F34E-B994-47F8-86DB-BAFEDC8058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70" name="Graphic 69" descr="Star">
              <a:extLst>
                <a:ext uri="{FF2B5EF4-FFF2-40B4-BE49-F238E27FC236}">
                  <a16:creationId xmlns:a16="http://schemas.microsoft.com/office/drawing/2014/main" id="{96D1E20E-8EE5-442B-9A78-07160BC41BC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72" name="Graphic 71" descr="Star">
              <a:extLst>
                <a:ext uri="{FF2B5EF4-FFF2-40B4-BE49-F238E27FC236}">
                  <a16:creationId xmlns:a16="http://schemas.microsoft.com/office/drawing/2014/main" id="{04F5F5DD-444A-477A-A5E4-F5D5C12C93F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75" name="Graphic 74" descr="Star">
              <a:extLst>
                <a:ext uri="{FF2B5EF4-FFF2-40B4-BE49-F238E27FC236}">
                  <a16:creationId xmlns:a16="http://schemas.microsoft.com/office/drawing/2014/main" id="{37DEE155-5A86-4E9D-A53B-1E9196FB460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76" name="Rectangle 75">
            <a:extLst>
              <a:ext uri="{FF2B5EF4-FFF2-40B4-BE49-F238E27FC236}">
                <a16:creationId xmlns:a16="http://schemas.microsoft.com/office/drawing/2014/main" id="{1B1E0C08-C868-43E7-8D64-FAC974B5608C}"/>
              </a:ext>
            </a:extLst>
          </p:cNvPr>
          <p:cNvSpPr/>
          <p:nvPr/>
        </p:nvSpPr>
        <p:spPr>
          <a:xfrm>
            <a:off x="5740896" y="4564115"/>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77" name="Rectangle 76">
            <a:hlinkClick r:id="rId22" action="ppaction://hlinksldjump"/>
            <a:extLst>
              <a:ext uri="{FF2B5EF4-FFF2-40B4-BE49-F238E27FC236}">
                <a16:creationId xmlns:a16="http://schemas.microsoft.com/office/drawing/2014/main" id="{E0D9517F-0789-4CBB-AFB3-CF23FCC9AD49}"/>
              </a:ext>
            </a:extLst>
          </p:cNvPr>
          <p:cNvSpPr/>
          <p:nvPr/>
        </p:nvSpPr>
        <p:spPr>
          <a:xfrm>
            <a:off x="5064195"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16" name="Rectangle: Rounded Corners 115">
            <a:extLst>
              <a:ext uri="{FF2B5EF4-FFF2-40B4-BE49-F238E27FC236}">
                <a16:creationId xmlns:a16="http://schemas.microsoft.com/office/drawing/2014/main" id="{A594AC41-4CC7-425D-8A68-3F653CBF90FF}"/>
              </a:ext>
            </a:extLst>
          </p:cNvPr>
          <p:cNvSpPr/>
          <p:nvPr/>
        </p:nvSpPr>
        <p:spPr>
          <a:xfrm>
            <a:off x="2579633" y="5611858"/>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7" name="Rectangle: Rounded Corners 116">
            <a:hlinkClick r:id="rId25" action="ppaction://hlinksldjump"/>
            <a:extLst>
              <a:ext uri="{FF2B5EF4-FFF2-40B4-BE49-F238E27FC236}">
                <a16:creationId xmlns:a16="http://schemas.microsoft.com/office/drawing/2014/main" id="{9EBB74BC-AFF7-42FA-89B4-D83FB436DBCA}"/>
              </a:ext>
            </a:extLst>
          </p:cNvPr>
          <p:cNvSpPr/>
          <p:nvPr/>
        </p:nvSpPr>
        <p:spPr>
          <a:xfrm>
            <a:off x="3722477" y="5601244"/>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sp>
        <p:nvSpPr>
          <p:cNvPr id="118" name="Rectangle: Rounded Corners 117">
            <a:extLst>
              <a:ext uri="{FF2B5EF4-FFF2-40B4-BE49-F238E27FC236}">
                <a16:creationId xmlns:a16="http://schemas.microsoft.com/office/drawing/2014/main" id="{28230DC3-6B80-4D48-8641-76647E3E803E}"/>
              </a:ext>
            </a:extLst>
          </p:cNvPr>
          <p:cNvSpPr/>
          <p:nvPr/>
        </p:nvSpPr>
        <p:spPr>
          <a:xfrm>
            <a:off x="7416352"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9" name="Rectangle: Rounded Corners 118">
            <a:hlinkClick r:id="rId26" action="ppaction://hlinksldjump"/>
            <a:extLst>
              <a:ext uri="{FF2B5EF4-FFF2-40B4-BE49-F238E27FC236}">
                <a16:creationId xmlns:a16="http://schemas.microsoft.com/office/drawing/2014/main" id="{2F4542FE-2764-4CC3-A52E-8AE01226418A}"/>
              </a:ext>
            </a:extLst>
          </p:cNvPr>
          <p:cNvSpPr/>
          <p:nvPr/>
        </p:nvSpPr>
        <p:spPr>
          <a:xfrm>
            <a:off x="8559196"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120" name="Group 119">
            <a:extLst>
              <a:ext uri="{FF2B5EF4-FFF2-40B4-BE49-F238E27FC236}">
                <a16:creationId xmlns:a16="http://schemas.microsoft.com/office/drawing/2014/main" id="{98E91CE2-4470-4E39-BEFD-4A41856E2F91}"/>
              </a:ext>
            </a:extLst>
          </p:cNvPr>
          <p:cNvGrpSpPr/>
          <p:nvPr/>
        </p:nvGrpSpPr>
        <p:grpSpPr>
          <a:xfrm>
            <a:off x="2579633" y="4575550"/>
            <a:ext cx="828823" cy="247340"/>
            <a:chOff x="2579633" y="4575550"/>
            <a:chExt cx="828823" cy="247340"/>
          </a:xfrm>
        </p:grpSpPr>
        <p:pic>
          <p:nvPicPr>
            <p:cNvPr id="121" name="Graphic 120" descr="Star">
              <a:extLst>
                <a:ext uri="{FF2B5EF4-FFF2-40B4-BE49-F238E27FC236}">
                  <a16:creationId xmlns:a16="http://schemas.microsoft.com/office/drawing/2014/main" id="{BE6C98D5-2C60-4281-B61F-C99BBB0C26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2" name="Graphic 121" descr="Star">
              <a:extLst>
                <a:ext uri="{FF2B5EF4-FFF2-40B4-BE49-F238E27FC236}">
                  <a16:creationId xmlns:a16="http://schemas.microsoft.com/office/drawing/2014/main" id="{24CB6FDB-B88F-4091-AA5B-7AF383089BD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3" name="Graphic 122" descr="Star">
              <a:extLst>
                <a:ext uri="{FF2B5EF4-FFF2-40B4-BE49-F238E27FC236}">
                  <a16:creationId xmlns:a16="http://schemas.microsoft.com/office/drawing/2014/main" id="{2821BF1B-EA95-451A-9F20-054411B50F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24" name="Graphic 123" descr="Star">
              <a:extLst>
                <a:ext uri="{FF2B5EF4-FFF2-40B4-BE49-F238E27FC236}">
                  <a16:creationId xmlns:a16="http://schemas.microsoft.com/office/drawing/2014/main" id="{00373442-3880-4143-84C1-019E005800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25" name="Rectangle 124">
            <a:extLst>
              <a:ext uri="{FF2B5EF4-FFF2-40B4-BE49-F238E27FC236}">
                <a16:creationId xmlns:a16="http://schemas.microsoft.com/office/drawing/2014/main" id="{3CC643BC-7195-412B-8A1D-0A10CB52595D}"/>
              </a:ext>
            </a:extLst>
          </p:cNvPr>
          <p:cNvSpPr/>
          <p:nvPr/>
        </p:nvSpPr>
        <p:spPr>
          <a:xfrm>
            <a:off x="3275516" y="456421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grpSp>
        <p:nvGrpSpPr>
          <p:cNvPr id="126" name="Group 125">
            <a:extLst>
              <a:ext uri="{FF2B5EF4-FFF2-40B4-BE49-F238E27FC236}">
                <a16:creationId xmlns:a16="http://schemas.microsoft.com/office/drawing/2014/main" id="{CA20E548-5BFE-461F-8A83-2A249A450DA6}"/>
              </a:ext>
            </a:extLst>
          </p:cNvPr>
          <p:cNvGrpSpPr/>
          <p:nvPr/>
        </p:nvGrpSpPr>
        <p:grpSpPr>
          <a:xfrm>
            <a:off x="7468817" y="4565385"/>
            <a:ext cx="828823" cy="247340"/>
            <a:chOff x="2579633" y="4575550"/>
            <a:chExt cx="828823" cy="247340"/>
          </a:xfrm>
        </p:grpSpPr>
        <p:pic>
          <p:nvPicPr>
            <p:cNvPr id="127" name="Graphic 126" descr="Star">
              <a:extLst>
                <a:ext uri="{FF2B5EF4-FFF2-40B4-BE49-F238E27FC236}">
                  <a16:creationId xmlns:a16="http://schemas.microsoft.com/office/drawing/2014/main" id="{20C66FCD-10B3-485A-9CC0-C17FA2B5A9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8" name="Graphic 127" descr="Star">
              <a:extLst>
                <a:ext uri="{FF2B5EF4-FFF2-40B4-BE49-F238E27FC236}">
                  <a16:creationId xmlns:a16="http://schemas.microsoft.com/office/drawing/2014/main" id="{A9DFD77E-1225-4689-8DE9-8A31D7C98E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9" name="Graphic 128" descr="Star">
              <a:extLst>
                <a:ext uri="{FF2B5EF4-FFF2-40B4-BE49-F238E27FC236}">
                  <a16:creationId xmlns:a16="http://schemas.microsoft.com/office/drawing/2014/main" id="{F4EF2BC4-C025-4EF1-B29A-CBAAA19B7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30" name="Graphic 129" descr="Star">
              <a:extLst>
                <a:ext uri="{FF2B5EF4-FFF2-40B4-BE49-F238E27FC236}">
                  <a16:creationId xmlns:a16="http://schemas.microsoft.com/office/drawing/2014/main" id="{A9533041-630C-49BE-BD03-33EEEA9FA2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31" name="Rectangle 130">
            <a:extLst>
              <a:ext uri="{FF2B5EF4-FFF2-40B4-BE49-F238E27FC236}">
                <a16:creationId xmlns:a16="http://schemas.microsoft.com/office/drawing/2014/main" id="{316988A8-0AF4-45E6-882C-D935F85083B3}"/>
              </a:ext>
            </a:extLst>
          </p:cNvPr>
          <p:cNvSpPr/>
          <p:nvPr/>
        </p:nvSpPr>
        <p:spPr>
          <a:xfrm>
            <a:off x="8176258" y="4555679"/>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132" name="Rectangle 131">
            <a:hlinkClick r:id="rId25" action="ppaction://hlinksldjump"/>
            <a:extLst>
              <a:ext uri="{FF2B5EF4-FFF2-40B4-BE49-F238E27FC236}">
                <a16:creationId xmlns:a16="http://schemas.microsoft.com/office/drawing/2014/main" id="{B5870DF4-B3B2-4920-A2ED-2ECC1E33ED8A}"/>
              </a:ext>
            </a:extLst>
          </p:cNvPr>
          <p:cNvSpPr/>
          <p:nvPr/>
        </p:nvSpPr>
        <p:spPr>
          <a:xfrm>
            <a:off x="2579629"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33" name="Rectangle 132">
            <a:hlinkClick r:id="rId26" action="ppaction://hlinksldjump"/>
            <a:extLst>
              <a:ext uri="{FF2B5EF4-FFF2-40B4-BE49-F238E27FC236}">
                <a16:creationId xmlns:a16="http://schemas.microsoft.com/office/drawing/2014/main" id="{32971B5F-8312-42DE-A342-9BA2CE6DCD9C}"/>
              </a:ext>
            </a:extLst>
          </p:cNvPr>
          <p:cNvSpPr/>
          <p:nvPr/>
        </p:nvSpPr>
        <p:spPr>
          <a:xfrm>
            <a:off x="7505668" y="513040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81" name="Rectangle 80">
            <a:extLst>
              <a:ext uri="{FF2B5EF4-FFF2-40B4-BE49-F238E27FC236}">
                <a16:creationId xmlns:a16="http://schemas.microsoft.com/office/drawing/2014/main" id="{1FE81217-139A-46AB-BA02-5CC41395C85D}"/>
              </a:ext>
            </a:extLst>
          </p:cNvPr>
          <p:cNvSpPr/>
          <p:nvPr/>
        </p:nvSpPr>
        <p:spPr>
          <a:xfrm>
            <a:off x="-2" y="4990"/>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4D17253B-C72D-4E07-B870-046FFCDDBAEF}"/>
              </a:ext>
            </a:extLst>
          </p:cNvPr>
          <p:cNvGrpSpPr/>
          <p:nvPr/>
        </p:nvGrpSpPr>
        <p:grpSpPr>
          <a:xfrm>
            <a:off x="1766646" y="981470"/>
            <a:ext cx="8185737" cy="4313276"/>
            <a:chOff x="3037014" y="1745103"/>
            <a:chExt cx="6291223" cy="2919068"/>
          </a:xfrm>
        </p:grpSpPr>
        <p:sp>
          <p:nvSpPr>
            <p:cNvPr id="83" name="Rectangle 82">
              <a:extLst>
                <a:ext uri="{FF2B5EF4-FFF2-40B4-BE49-F238E27FC236}">
                  <a16:creationId xmlns:a16="http://schemas.microsoft.com/office/drawing/2014/main" id="{E9172A31-F649-422D-83C6-69B1C4093776}"/>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AE65645-E8DC-42AD-B02A-0C275532A829}"/>
                </a:ext>
              </a:extLst>
            </p:cNvPr>
            <p:cNvGrpSpPr/>
            <p:nvPr/>
          </p:nvGrpSpPr>
          <p:grpSpPr>
            <a:xfrm>
              <a:off x="3037014" y="1745103"/>
              <a:ext cx="6291222" cy="2315534"/>
              <a:chOff x="3037014" y="1745103"/>
              <a:chExt cx="6291222" cy="2315534"/>
            </a:xfrm>
          </p:grpSpPr>
          <p:sp>
            <p:nvSpPr>
              <p:cNvPr id="85" name="Rectangle 84">
                <a:extLst>
                  <a:ext uri="{FF2B5EF4-FFF2-40B4-BE49-F238E27FC236}">
                    <a16:creationId xmlns:a16="http://schemas.microsoft.com/office/drawing/2014/main" id="{51EE983F-079D-4D89-B851-3E8738070A47}"/>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hlinkClick r:id="rId5" action="ppaction://hlinksldjump"/>
                <a:extLst>
                  <a:ext uri="{FF2B5EF4-FFF2-40B4-BE49-F238E27FC236}">
                    <a16:creationId xmlns:a16="http://schemas.microsoft.com/office/drawing/2014/main" id="{A4CBEB57-D812-4D31-8181-D6E2D81FB7E4}"/>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hlinkClick r:id="rId17" action="ppaction://hlinksldjump"/>
                  </a:rPr>
                  <a:t>X</a:t>
                </a:r>
                <a:endParaRPr lang="en-US" sz="3200" dirty="0">
                  <a:solidFill>
                    <a:srgbClr val="FF0000"/>
                  </a:solidFill>
                </a:endParaRPr>
              </a:p>
            </p:txBody>
          </p:sp>
          <p:sp>
            <p:nvSpPr>
              <p:cNvPr id="87" name="Rectangle 86">
                <a:extLst>
                  <a:ext uri="{FF2B5EF4-FFF2-40B4-BE49-F238E27FC236}">
                    <a16:creationId xmlns:a16="http://schemas.microsoft.com/office/drawing/2014/main" id="{960CFC32-ABE1-4BDB-BE44-FEA4BC869CF5}"/>
                  </a:ext>
                </a:extLst>
              </p:cNvPr>
              <p:cNvSpPr/>
              <p:nvPr/>
            </p:nvSpPr>
            <p:spPr>
              <a:xfrm>
                <a:off x="3223093" y="2745529"/>
                <a:ext cx="5931891" cy="131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You Sure You Want To Delete This Category?</a:t>
                </a:r>
              </a:p>
            </p:txBody>
          </p:sp>
        </p:grpSp>
      </p:grpSp>
      <p:sp>
        <p:nvSpPr>
          <p:cNvPr id="89" name="Rectangle 88">
            <a:hlinkClick r:id="rId27" action="ppaction://hlinksldjump"/>
            <a:extLst>
              <a:ext uri="{FF2B5EF4-FFF2-40B4-BE49-F238E27FC236}">
                <a16:creationId xmlns:a16="http://schemas.microsoft.com/office/drawing/2014/main" id="{0221DDAA-6D69-4414-B497-D5E3FAFD8730}"/>
              </a:ext>
            </a:extLst>
          </p:cNvPr>
          <p:cNvSpPr/>
          <p:nvPr/>
        </p:nvSpPr>
        <p:spPr>
          <a:xfrm>
            <a:off x="5910820" y="3786416"/>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90" name="Rectangle 89">
            <a:hlinkClick r:id="rId17" action="ppaction://hlinksldjump"/>
            <a:extLst>
              <a:ext uri="{FF2B5EF4-FFF2-40B4-BE49-F238E27FC236}">
                <a16:creationId xmlns:a16="http://schemas.microsoft.com/office/drawing/2014/main" id="{61424C4F-88A5-4DB5-A1E9-EABB77FD9F33}"/>
              </a:ext>
            </a:extLst>
          </p:cNvPr>
          <p:cNvSpPr/>
          <p:nvPr/>
        </p:nvSpPr>
        <p:spPr>
          <a:xfrm>
            <a:off x="4322075" y="3819790"/>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Tree>
    <p:extLst>
      <p:ext uri="{BB962C8B-B14F-4D97-AF65-F5344CB8AC3E}">
        <p14:creationId xmlns:p14="http://schemas.microsoft.com/office/powerpoint/2010/main" val="1189831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ED8A8E8-8D93-4868-8EA3-ADD260D94BA7}"/>
              </a:ext>
            </a:extLst>
          </p:cNvPr>
          <p:cNvGrpSpPr/>
          <p:nvPr/>
        </p:nvGrpSpPr>
        <p:grpSpPr>
          <a:xfrm>
            <a:off x="0" y="-3175"/>
            <a:ext cx="12192000" cy="646176"/>
            <a:chOff x="0" y="-3175"/>
            <a:chExt cx="12192000" cy="646176"/>
          </a:xfrm>
        </p:grpSpPr>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hlinkClick r:id="" action="ppaction://noaction"/>
              <a:extLst>
                <a:ext uri="{FF2B5EF4-FFF2-40B4-BE49-F238E27FC236}">
                  <a16:creationId xmlns:a16="http://schemas.microsoft.com/office/drawing/2014/main" id="{973DEC24-0CC9-F775-EC75-691928941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gr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5"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6"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Yarns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7"/>
                <a:extLst>
                  <a:ext uri="{FF2B5EF4-FFF2-40B4-BE49-F238E27FC236}">
                    <a16:creationId xmlns:a16="http://schemas.microsoft.com/office/drawing/2014/main" id="{4D3C0E84-8E02-4DFB-928B-439B164E97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9"/>
                <a:extLst>
                  <a:ext uri="{FF2B5EF4-FFF2-40B4-BE49-F238E27FC236}">
                    <a16:creationId xmlns:a16="http://schemas.microsoft.com/office/drawing/2014/main" id="{9A9EFE71-022F-45BA-A3DF-A8439800F2AB}"/>
                  </a:ext>
                </a:extLst>
              </p:cNvPr>
              <p:cNvPicPr>
                <a:picLocks noChangeAspect="1"/>
              </p:cNvPicPr>
              <p:nvPr/>
            </p:nvPicPr>
            <p:blipFill rotWithShape="1">
              <a:blip r:embed="rId10">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1"/>
                <a:extLst>
                  <a:ext uri="{FF2B5EF4-FFF2-40B4-BE49-F238E27FC236}">
                    <a16:creationId xmlns:a16="http://schemas.microsoft.com/office/drawing/2014/main" id="{9BB836B5-EECF-43A2-AB03-0A53851946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3"/>
                <a:extLst>
                  <a:ext uri="{FF2B5EF4-FFF2-40B4-BE49-F238E27FC236}">
                    <a16:creationId xmlns:a16="http://schemas.microsoft.com/office/drawing/2014/main" id="{2BB7D960-A7D3-40CF-83BF-942F8EEA8D43}"/>
                  </a:ext>
                </a:extLst>
              </p:cNvPr>
              <p:cNvPicPr>
                <a:picLocks noChangeAspect="1"/>
              </p:cNvPicPr>
              <p:nvPr/>
            </p:nvPicPr>
            <p:blipFill rotWithShape="1">
              <a:blip r:embed="rId14">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5"/>
                <a:extLst>
                  <a:ext uri="{FF2B5EF4-FFF2-40B4-BE49-F238E27FC236}">
                    <a16:creationId xmlns:a16="http://schemas.microsoft.com/office/drawing/2014/main" id="{9541C7A7-A0AC-44F1-BF1E-40DCAB56CE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59" name="Rectangle: Rounded Corners 58">
            <a:extLst>
              <a:ext uri="{FF2B5EF4-FFF2-40B4-BE49-F238E27FC236}">
                <a16:creationId xmlns:a16="http://schemas.microsoft.com/office/drawing/2014/main" id="{84D677A6-7D54-4E05-B8B5-E04390733031}"/>
              </a:ext>
            </a:extLst>
          </p:cNvPr>
          <p:cNvSpPr/>
          <p:nvPr/>
        </p:nvSpPr>
        <p:spPr>
          <a:xfrm>
            <a:off x="2465998" y="2611903"/>
            <a:ext cx="2326806" cy="3449613"/>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9DA68820-DCFF-4079-B003-1929D5BA646A}"/>
              </a:ext>
            </a:extLst>
          </p:cNvPr>
          <p:cNvSpPr/>
          <p:nvPr/>
        </p:nvSpPr>
        <p:spPr>
          <a:xfrm>
            <a:off x="2882827" y="4124706"/>
            <a:ext cx="1436737" cy="34225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Acrylic Yarn</a:t>
            </a:r>
          </a:p>
        </p:txBody>
      </p:sp>
      <p:grpSp>
        <p:nvGrpSpPr>
          <p:cNvPr id="63" name="Group 62">
            <a:extLst>
              <a:ext uri="{FF2B5EF4-FFF2-40B4-BE49-F238E27FC236}">
                <a16:creationId xmlns:a16="http://schemas.microsoft.com/office/drawing/2014/main" id="{ED2D68F7-6218-4E3C-8B67-7694501E8311}"/>
              </a:ext>
            </a:extLst>
          </p:cNvPr>
          <p:cNvGrpSpPr/>
          <p:nvPr/>
        </p:nvGrpSpPr>
        <p:grpSpPr>
          <a:xfrm>
            <a:off x="4880034" y="2582147"/>
            <a:ext cx="2326656" cy="3449613"/>
            <a:chOff x="8278410" y="3911688"/>
            <a:chExt cx="1456917" cy="2196137"/>
          </a:xfrm>
        </p:grpSpPr>
        <p:sp>
          <p:nvSpPr>
            <p:cNvPr id="65" name="Rectangle: Rounded Corners 64">
              <a:extLst>
                <a:ext uri="{FF2B5EF4-FFF2-40B4-BE49-F238E27FC236}">
                  <a16:creationId xmlns:a16="http://schemas.microsoft.com/office/drawing/2014/main" id="{2187CD52-3A95-421F-A333-4C5D131A6BB4}"/>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B5EDC6BB-7BC8-47EE-8749-FD484D907E25}"/>
                </a:ext>
              </a:extLst>
            </p:cNvPr>
            <p:cNvSpPr/>
            <p:nvPr/>
          </p:nvSpPr>
          <p:spPr>
            <a:xfrm>
              <a:off x="8278410" y="4879267"/>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Cotton Yarn</a:t>
              </a:r>
            </a:p>
          </p:txBody>
        </p:sp>
      </p:grpSp>
      <p:grpSp>
        <p:nvGrpSpPr>
          <p:cNvPr id="69" name="Group 68">
            <a:extLst>
              <a:ext uri="{FF2B5EF4-FFF2-40B4-BE49-F238E27FC236}">
                <a16:creationId xmlns:a16="http://schemas.microsoft.com/office/drawing/2014/main" id="{268DCA23-9DF7-45C7-8CA2-B49F06ECD02C}"/>
              </a:ext>
            </a:extLst>
          </p:cNvPr>
          <p:cNvGrpSpPr/>
          <p:nvPr/>
        </p:nvGrpSpPr>
        <p:grpSpPr>
          <a:xfrm>
            <a:off x="7321112" y="2588528"/>
            <a:ext cx="2291251" cy="3472987"/>
            <a:chOff x="6439441" y="3919884"/>
            <a:chExt cx="1438952" cy="2196137"/>
          </a:xfrm>
        </p:grpSpPr>
        <p:sp>
          <p:nvSpPr>
            <p:cNvPr id="71" name="Rectangle: Rounded Corners 70">
              <a:extLst>
                <a:ext uri="{FF2B5EF4-FFF2-40B4-BE49-F238E27FC236}">
                  <a16:creationId xmlns:a16="http://schemas.microsoft.com/office/drawing/2014/main" id="{20714C8A-30E0-4B6C-8818-43857BB24754}"/>
                </a:ext>
              </a:extLst>
            </p:cNvPr>
            <p:cNvSpPr/>
            <p:nvPr/>
          </p:nvSpPr>
          <p:spPr>
            <a:xfrm>
              <a:off x="6449936" y="3919884"/>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F5A39EFA-5B7B-4C74-99F6-6E862A676561}"/>
                </a:ext>
              </a:extLst>
            </p:cNvPr>
            <p:cNvSpPr/>
            <p:nvPr/>
          </p:nvSpPr>
          <p:spPr>
            <a:xfrm>
              <a:off x="6439441" y="4870566"/>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Wool Yarn</a:t>
              </a:r>
            </a:p>
          </p:txBody>
        </p:sp>
      </p:grpSp>
      <p:sp>
        <p:nvSpPr>
          <p:cNvPr id="74" name="Rectangle: Rounded Corners 73">
            <a:hlinkClick r:id="rId17" action="ppaction://hlinksldjump"/>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49" name="Picture 48">
            <a:hlinkClick r:id="" action="ppaction://noaction"/>
            <a:extLst>
              <a:ext uri="{FF2B5EF4-FFF2-40B4-BE49-F238E27FC236}">
                <a16:creationId xmlns:a16="http://schemas.microsoft.com/office/drawing/2014/main" id="{CD7B07D5-9D27-4B7C-9FE0-D9951ECBA9A6}"/>
              </a:ext>
            </a:extLst>
          </p:cNvPr>
          <p:cNvPicPr>
            <a:picLocks noChangeAspect="1"/>
          </p:cNvPicPr>
          <p:nvPr/>
        </p:nvPicPr>
        <p:blipFill rotWithShape="1">
          <a:blip r:embed="rId18">
            <a:extLst>
              <a:ext uri="{28A0092B-C50C-407E-A947-70E740481C1C}">
                <a14:useLocalDpi xmlns:a14="http://schemas.microsoft.com/office/drawing/2010/main" val="0"/>
              </a:ext>
            </a:extLst>
          </a:blip>
          <a:srcRect t="16949" b="28490"/>
          <a:stretch/>
        </p:blipFill>
        <p:spPr>
          <a:xfrm>
            <a:off x="2651816" y="2836900"/>
            <a:ext cx="1918231" cy="1229526"/>
          </a:xfrm>
          <a:prstGeom prst="rect">
            <a:avLst/>
          </a:prstGeom>
        </p:spPr>
      </p:pic>
      <p:pic>
        <p:nvPicPr>
          <p:cNvPr id="52" name="Picture 51">
            <a:hlinkClick r:id="" action="ppaction://noaction"/>
            <a:extLst>
              <a:ext uri="{FF2B5EF4-FFF2-40B4-BE49-F238E27FC236}">
                <a16:creationId xmlns:a16="http://schemas.microsoft.com/office/drawing/2014/main" id="{8AE8DAB5-4A0A-41C6-8985-357CFB13B847}"/>
              </a:ext>
            </a:extLst>
          </p:cNvPr>
          <p:cNvPicPr>
            <a:picLocks noChangeAspect="1"/>
          </p:cNvPicPr>
          <p:nvPr/>
        </p:nvPicPr>
        <p:blipFill rotWithShape="1">
          <a:blip r:embed="rId19">
            <a:extLst>
              <a:ext uri="{28A0092B-C50C-407E-A947-70E740481C1C}">
                <a14:useLocalDpi xmlns:a14="http://schemas.microsoft.com/office/drawing/2010/main" val="0"/>
              </a:ext>
            </a:extLst>
          </a:blip>
          <a:srcRect t="18405" b="20607"/>
          <a:stretch/>
        </p:blipFill>
        <p:spPr>
          <a:xfrm>
            <a:off x="5211289" y="2943979"/>
            <a:ext cx="1682338" cy="1028098"/>
          </a:xfrm>
          <a:prstGeom prst="rect">
            <a:avLst/>
          </a:prstGeom>
        </p:spPr>
      </p:pic>
      <p:pic>
        <p:nvPicPr>
          <p:cNvPr id="53" name="Picture 52">
            <a:hlinkClick r:id="" action="ppaction://noaction"/>
            <a:extLst>
              <a:ext uri="{FF2B5EF4-FFF2-40B4-BE49-F238E27FC236}">
                <a16:creationId xmlns:a16="http://schemas.microsoft.com/office/drawing/2014/main" id="{3D7ECB42-422A-45FA-94A2-DB3EBC324E5C}"/>
              </a:ext>
            </a:extLst>
          </p:cNvPr>
          <p:cNvPicPr>
            <a:picLocks noChangeAspect="1"/>
          </p:cNvPicPr>
          <p:nvPr/>
        </p:nvPicPr>
        <p:blipFill rotWithShape="1">
          <a:blip r:embed="rId20">
            <a:extLst>
              <a:ext uri="{28A0092B-C50C-407E-A947-70E740481C1C}">
                <a14:useLocalDpi xmlns:a14="http://schemas.microsoft.com/office/drawing/2010/main" val="0"/>
              </a:ext>
            </a:extLst>
          </a:blip>
          <a:srcRect t="27535" b="25497"/>
          <a:stretch/>
        </p:blipFill>
        <p:spPr>
          <a:xfrm>
            <a:off x="7521523" y="3033497"/>
            <a:ext cx="1879046" cy="938580"/>
          </a:xfrm>
          <a:prstGeom prst="rect">
            <a:avLst/>
          </a:prstGeom>
        </p:spPr>
      </p:pic>
      <p:sp>
        <p:nvSpPr>
          <p:cNvPr id="78" name="Speech Bubble: Rectangle 77">
            <a:hlinkClick r:id="rId21" action="ppaction://hlinksldjump"/>
            <a:extLst>
              <a:ext uri="{FF2B5EF4-FFF2-40B4-BE49-F238E27FC236}">
                <a16:creationId xmlns:a16="http://schemas.microsoft.com/office/drawing/2014/main" id="{DB5E0D55-1401-47B5-9820-87EFEC5F86D5}"/>
              </a:ext>
            </a:extLst>
          </p:cNvPr>
          <p:cNvSpPr/>
          <p:nvPr/>
        </p:nvSpPr>
        <p:spPr>
          <a:xfrm>
            <a:off x="3473483" y="2642258"/>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peech Bubble: Rectangle 78">
            <a:hlinkClick r:id="rId21" action="ppaction://hlinksldjump"/>
            <a:extLst>
              <a:ext uri="{FF2B5EF4-FFF2-40B4-BE49-F238E27FC236}">
                <a16:creationId xmlns:a16="http://schemas.microsoft.com/office/drawing/2014/main" id="{6D0A6BD9-9FCD-45C4-B941-D56B7F8B880B}"/>
              </a:ext>
            </a:extLst>
          </p:cNvPr>
          <p:cNvSpPr/>
          <p:nvPr/>
        </p:nvSpPr>
        <p:spPr>
          <a:xfrm>
            <a:off x="5977121" y="2642257"/>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peech Bubble: Rectangle 79">
            <a:hlinkClick r:id="rId21" action="ppaction://hlinksldjump"/>
            <a:extLst>
              <a:ext uri="{FF2B5EF4-FFF2-40B4-BE49-F238E27FC236}">
                <a16:creationId xmlns:a16="http://schemas.microsoft.com/office/drawing/2014/main" id="{B8DD6BE5-DE81-43E7-AC17-51346DF6A3B1}"/>
              </a:ext>
            </a:extLst>
          </p:cNvPr>
          <p:cNvSpPr/>
          <p:nvPr/>
        </p:nvSpPr>
        <p:spPr>
          <a:xfrm>
            <a:off x="8326556" y="2619843"/>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02B30E2A-3B15-46CD-BD23-C66D3D213425}"/>
              </a:ext>
            </a:extLst>
          </p:cNvPr>
          <p:cNvSpPr/>
          <p:nvPr/>
        </p:nvSpPr>
        <p:spPr>
          <a:xfrm>
            <a:off x="5018237"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64" name="Rectangle: Rounded Corners 63">
            <a:hlinkClick r:id="rId22" action="ppaction://hlinksldjump"/>
            <a:extLst>
              <a:ext uri="{FF2B5EF4-FFF2-40B4-BE49-F238E27FC236}">
                <a16:creationId xmlns:a16="http://schemas.microsoft.com/office/drawing/2014/main" id="{6CC28411-C670-4E12-8F3D-C8D4DC808803}"/>
              </a:ext>
            </a:extLst>
          </p:cNvPr>
          <p:cNvSpPr/>
          <p:nvPr/>
        </p:nvSpPr>
        <p:spPr>
          <a:xfrm>
            <a:off x="6161081"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66" name="Group 65">
            <a:extLst>
              <a:ext uri="{FF2B5EF4-FFF2-40B4-BE49-F238E27FC236}">
                <a16:creationId xmlns:a16="http://schemas.microsoft.com/office/drawing/2014/main" id="{C403A67E-89B4-44C9-9362-6EF577D07F6E}"/>
              </a:ext>
            </a:extLst>
          </p:cNvPr>
          <p:cNvGrpSpPr/>
          <p:nvPr/>
        </p:nvGrpSpPr>
        <p:grpSpPr>
          <a:xfrm>
            <a:off x="5015962" y="4569962"/>
            <a:ext cx="828823" cy="247340"/>
            <a:chOff x="2579633" y="4575550"/>
            <a:chExt cx="828823" cy="247340"/>
          </a:xfrm>
        </p:grpSpPr>
        <p:pic>
          <p:nvPicPr>
            <p:cNvPr id="68" name="Graphic 67" descr="Star">
              <a:extLst>
                <a:ext uri="{FF2B5EF4-FFF2-40B4-BE49-F238E27FC236}">
                  <a16:creationId xmlns:a16="http://schemas.microsoft.com/office/drawing/2014/main" id="{9075F34E-B994-47F8-86DB-BAFEDC8058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70" name="Graphic 69" descr="Star">
              <a:extLst>
                <a:ext uri="{FF2B5EF4-FFF2-40B4-BE49-F238E27FC236}">
                  <a16:creationId xmlns:a16="http://schemas.microsoft.com/office/drawing/2014/main" id="{96D1E20E-8EE5-442B-9A78-07160BC41BC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72" name="Graphic 71" descr="Star">
              <a:extLst>
                <a:ext uri="{FF2B5EF4-FFF2-40B4-BE49-F238E27FC236}">
                  <a16:creationId xmlns:a16="http://schemas.microsoft.com/office/drawing/2014/main" id="{04F5F5DD-444A-477A-A5E4-F5D5C12C93F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75" name="Graphic 74" descr="Star">
              <a:extLst>
                <a:ext uri="{FF2B5EF4-FFF2-40B4-BE49-F238E27FC236}">
                  <a16:creationId xmlns:a16="http://schemas.microsoft.com/office/drawing/2014/main" id="{37DEE155-5A86-4E9D-A53B-1E9196FB460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76" name="Rectangle 75">
            <a:extLst>
              <a:ext uri="{FF2B5EF4-FFF2-40B4-BE49-F238E27FC236}">
                <a16:creationId xmlns:a16="http://schemas.microsoft.com/office/drawing/2014/main" id="{1B1E0C08-C868-43E7-8D64-FAC974B5608C}"/>
              </a:ext>
            </a:extLst>
          </p:cNvPr>
          <p:cNvSpPr/>
          <p:nvPr/>
        </p:nvSpPr>
        <p:spPr>
          <a:xfrm>
            <a:off x="5740896" y="4564115"/>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77" name="Rectangle 76">
            <a:hlinkClick r:id="rId22" action="ppaction://hlinksldjump"/>
            <a:extLst>
              <a:ext uri="{FF2B5EF4-FFF2-40B4-BE49-F238E27FC236}">
                <a16:creationId xmlns:a16="http://schemas.microsoft.com/office/drawing/2014/main" id="{E0D9517F-0789-4CBB-AFB3-CF23FCC9AD49}"/>
              </a:ext>
            </a:extLst>
          </p:cNvPr>
          <p:cNvSpPr/>
          <p:nvPr/>
        </p:nvSpPr>
        <p:spPr>
          <a:xfrm>
            <a:off x="5064195"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16" name="Rectangle: Rounded Corners 115">
            <a:extLst>
              <a:ext uri="{FF2B5EF4-FFF2-40B4-BE49-F238E27FC236}">
                <a16:creationId xmlns:a16="http://schemas.microsoft.com/office/drawing/2014/main" id="{A594AC41-4CC7-425D-8A68-3F653CBF90FF}"/>
              </a:ext>
            </a:extLst>
          </p:cNvPr>
          <p:cNvSpPr/>
          <p:nvPr/>
        </p:nvSpPr>
        <p:spPr>
          <a:xfrm>
            <a:off x="2579633" y="5611858"/>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7" name="Rectangle: Rounded Corners 116">
            <a:hlinkClick r:id="rId25" action="ppaction://hlinksldjump"/>
            <a:extLst>
              <a:ext uri="{FF2B5EF4-FFF2-40B4-BE49-F238E27FC236}">
                <a16:creationId xmlns:a16="http://schemas.microsoft.com/office/drawing/2014/main" id="{9EBB74BC-AFF7-42FA-89B4-D83FB436DBCA}"/>
              </a:ext>
            </a:extLst>
          </p:cNvPr>
          <p:cNvSpPr/>
          <p:nvPr/>
        </p:nvSpPr>
        <p:spPr>
          <a:xfrm>
            <a:off x="3722477" y="5601244"/>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sp>
        <p:nvSpPr>
          <p:cNvPr id="118" name="Rectangle: Rounded Corners 117">
            <a:extLst>
              <a:ext uri="{FF2B5EF4-FFF2-40B4-BE49-F238E27FC236}">
                <a16:creationId xmlns:a16="http://schemas.microsoft.com/office/drawing/2014/main" id="{28230DC3-6B80-4D48-8641-76647E3E803E}"/>
              </a:ext>
            </a:extLst>
          </p:cNvPr>
          <p:cNvSpPr/>
          <p:nvPr/>
        </p:nvSpPr>
        <p:spPr>
          <a:xfrm>
            <a:off x="7416352"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9" name="Rectangle: Rounded Corners 118">
            <a:hlinkClick r:id="rId26" action="ppaction://hlinksldjump"/>
            <a:extLst>
              <a:ext uri="{FF2B5EF4-FFF2-40B4-BE49-F238E27FC236}">
                <a16:creationId xmlns:a16="http://schemas.microsoft.com/office/drawing/2014/main" id="{2F4542FE-2764-4CC3-A52E-8AE01226418A}"/>
              </a:ext>
            </a:extLst>
          </p:cNvPr>
          <p:cNvSpPr/>
          <p:nvPr/>
        </p:nvSpPr>
        <p:spPr>
          <a:xfrm>
            <a:off x="8559196"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120" name="Group 119">
            <a:extLst>
              <a:ext uri="{FF2B5EF4-FFF2-40B4-BE49-F238E27FC236}">
                <a16:creationId xmlns:a16="http://schemas.microsoft.com/office/drawing/2014/main" id="{98E91CE2-4470-4E39-BEFD-4A41856E2F91}"/>
              </a:ext>
            </a:extLst>
          </p:cNvPr>
          <p:cNvGrpSpPr/>
          <p:nvPr/>
        </p:nvGrpSpPr>
        <p:grpSpPr>
          <a:xfrm>
            <a:off x="2579633" y="4575550"/>
            <a:ext cx="828823" cy="247340"/>
            <a:chOff x="2579633" y="4575550"/>
            <a:chExt cx="828823" cy="247340"/>
          </a:xfrm>
        </p:grpSpPr>
        <p:pic>
          <p:nvPicPr>
            <p:cNvPr id="121" name="Graphic 120" descr="Star">
              <a:extLst>
                <a:ext uri="{FF2B5EF4-FFF2-40B4-BE49-F238E27FC236}">
                  <a16:creationId xmlns:a16="http://schemas.microsoft.com/office/drawing/2014/main" id="{BE6C98D5-2C60-4281-B61F-C99BBB0C26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2" name="Graphic 121" descr="Star">
              <a:extLst>
                <a:ext uri="{FF2B5EF4-FFF2-40B4-BE49-F238E27FC236}">
                  <a16:creationId xmlns:a16="http://schemas.microsoft.com/office/drawing/2014/main" id="{24CB6FDB-B88F-4091-AA5B-7AF383089BD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3" name="Graphic 122" descr="Star">
              <a:extLst>
                <a:ext uri="{FF2B5EF4-FFF2-40B4-BE49-F238E27FC236}">
                  <a16:creationId xmlns:a16="http://schemas.microsoft.com/office/drawing/2014/main" id="{2821BF1B-EA95-451A-9F20-054411B50F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24" name="Graphic 123" descr="Star">
              <a:extLst>
                <a:ext uri="{FF2B5EF4-FFF2-40B4-BE49-F238E27FC236}">
                  <a16:creationId xmlns:a16="http://schemas.microsoft.com/office/drawing/2014/main" id="{00373442-3880-4143-84C1-019E005800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25" name="Rectangle 124">
            <a:extLst>
              <a:ext uri="{FF2B5EF4-FFF2-40B4-BE49-F238E27FC236}">
                <a16:creationId xmlns:a16="http://schemas.microsoft.com/office/drawing/2014/main" id="{3CC643BC-7195-412B-8A1D-0A10CB52595D}"/>
              </a:ext>
            </a:extLst>
          </p:cNvPr>
          <p:cNvSpPr/>
          <p:nvPr/>
        </p:nvSpPr>
        <p:spPr>
          <a:xfrm>
            <a:off x="3275516" y="456421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grpSp>
        <p:nvGrpSpPr>
          <p:cNvPr id="126" name="Group 125">
            <a:extLst>
              <a:ext uri="{FF2B5EF4-FFF2-40B4-BE49-F238E27FC236}">
                <a16:creationId xmlns:a16="http://schemas.microsoft.com/office/drawing/2014/main" id="{CA20E548-5BFE-461F-8A83-2A249A450DA6}"/>
              </a:ext>
            </a:extLst>
          </p:cNvPr>
          <p:cNvGrpSpPr/>
          <p:nvPr/>
        </p:nvGrpSpPr>
        <p:grpSpPr>
          <a:xfrm>
            <a:off x="7468817" y="4565385"/>
            <a:ext cx="828823" cy="247340"/>
            <a:chOff x="2579633" y="4575550"/>
            <a:chExt cx="828823" cy="247340"/>
          </a:xfrm>
        </p:grpSpPr>
        <p:pic>
          <p:nvPicPr>
            <p:cNvPr id="127" name="Graphic 126" descr="Star">
              <a:extLst>
                <a:ext uri="{FF2B5EF4-FFF2-40B4-BE49-F238E27FC236}">
                  <a16:creationId xmlns:a16="http://schemas.microsoft.com/office/drawing/2014/main" id="{20C66FCD-10B3-485A-9CC0-C17FA2B5A9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8" name="Graphic 127" descr="Star">
              <a:extLst>
                <a:ext uri="{FF2B5EF4-FFF2-40B4-BE49-F238E27FC236}">
                  <a16:creationId xmlns:a16="http://schemas.microsoft.com/office/drawing/2014/main" id="{A9DFD77E-1225-4689-8DE9-8A31D7C98E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9" name="Graphic 128" descr="Star">
              <a:extLst>
                <a:ext uri="{FF2B5EF4-FFF2-40B4-BE49-F238E27FC236}">
                  <a16:creationId xmlns:a16="http://schemas.microsoft.com/office/drawing/2014/main" id="{F4EF2BC4-C025-4EF1-B29A-CBAAA19B7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30" name="Graphic 129" descr="Star">
              <a:extLst>
                <a:ext uri="{FF2B5EF4-FFF2-40B4-BE49-F238E27FC236}">
                  <a16:creationId xmlns:a16="http://schemas.microsoft.com/office/drawing/2014/main" id="{A9533041-630C-49BE-BD03-33EEEA9FA2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31" name="Rectangle 130">
            <a:extLst>
              <a:ext uri="{FF2B5EF4-FFF2-40B4-BE49-F238E27FC236}">
                <a16:creationId xmlns:a16="http://schemas.microsoft.com/office/drawing/2014/main" id="{316988A8-0AF4-45E6-882C-D935F85083B3}"/>
              </a:ext>
            </a:extLst>
          </p:cNvPr>
          <p:cNvSpPr/>
          <p:nvPr/>
        </p:nvSpPr>
        <p:spPr>
          <a:xfrm>
            <a:off x="8176258" y="4555679"/>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132" name="Rectangle 131">
            <a:hlinkClick r:id="rId25" action="ppaction://hlinksldjump"/>
            <a:extLst>
              <a:ext uri="{FF2B5EF4-FFF2-40B4-BE49-F238E27FC236}">
                <a16:creationId xmlns:a16="http://schemas.microsoft.com/office/drawing/2014/main" id="{B5870DF4-B3B2-4920-A2ED-2ECC1E33ED8A}"/>
              </a:ext>
            </a:extLst>
          </p:cNvPr>
          <p:cNvSpPr/>
          <p:nvPr/>
        </p:nvSpPr>
        <p:spPr>
          <a:xfrm>
            <a:off x="2579629"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33" name="Rectangle 132">
            <a:hlinkClick r:id="rId26" action="ppaction://hlinksldjump"/>
            <a:extLst>
              <a:ext uri="{FF2B5EF4-FFF2-40B4-BE49-F238E27FC236}">
                <a16:creationId xmlns:a16="http://schemas.microsoft.com/office/drawing/2014/main" id="{32971B5F-8312-42DE-A342-9BA2CE6DCD9C}"/>
              </a:ext>
            </a:extLst>
          </p:cNvPr>
          <p:cNvSpPr/>
          <p:nvPr/>
        </p:nvSpPr>
        <p:spPr>
          <a:xfrm>
            <a:off x="7505668" y="513040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81" name="Rectangle 80">
            <a:extLst>
              <a:ext uri="{FF2B5EF4-FFF2-40B4-BE49-F238E27FC236}">
                <a16:creationId xmlns:a16="http://schemas.microsoft.com/office/drawing/2014/main" id="{1FE81217-139A-46AB-BA02-5CC41395C85D}"/>
              </a:ext>
            </a:extLst>
          </p:cNvPr>
          <p:cNvSpPr/>
          <p:nvPr/>
        </p:nvSpPr>
        <p:spPr>
          <a:xfrm>
            <a:off x="-2" y="4990"/>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4D17253B-C72D-4E07-B870-046FFCDDBAEF}"/>
              </a:ext>
            </a:extLst>
          </p:cNvPr>
          <p:cNvGrpSpPr/>
          <p:nvPr/>
        </p:nvGrpSpPr>
        <p:grpSpPr>
          <a:xfrm>
            <a:off x="1766646" y="981470"/>
            <a:ext cx="8185737" cy="4313276"/>
            <a:chOff x="3037014" y="1745103"/>
            <a:chExt cx="6291223" cy="2919068"/>
          </a:xfrm>
        </p:grpSpPr>
        <p:sp>
          <p:nvSpPr>
            <p:cNvPr id="83" name="Rectangle 82">
              <a:extLst>
                <a:ext uri="{FF2B5EF4-FFF2-40B4-BE49-F238E27FC236}">
                  <a16:creationId xmlns:a16="http://schemas.microsoft.com/office/drawing/2014/main" id="{E9172A31-F649-422D-83C6-69B1C4093776}"/>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AE65645-E8DC-42AD-B02A-0C275532A829}"/>
                </a:ext>
              </a:extLst>
            </p:cNvPr>
            <p:cNvGrpSpPr/>
            <p:nvPr/>
          </p:nvGrpSpPr>
          <p:grpSpPr>
            <a:xfrm>
              <a:off x="3037014" y="1745103"/>
              <a:ext cx="6291222" cy="2315534"/>
              <a:chOff x="3037014" y="1745103"/>
              <a:chExt cx="6291222" cy="2315534"/>
            </a:xfrm>
          </p:grpSpPr>
          <p:sp>
            <p:nvSpPr>
              <p:cNvPr id="85" name="Rectangle 84">
                <a:extLst>
                  <a:ext uri="{FF2B5EF4-FFF2-40B4-BE49-F238E27FC236}">
                    <a16:creationId xmlns:a16="http://schemas.microsoft.com/office/drawing/2014/main" id="{51EE983F-079D-4D89-B851-3E8738070A47}"/>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hlinkClick r:id="rId5" action="ppaction://hlinksldjump"/>
                <a:extLst>
                  <a:ext uri="{FF2B5EF4-FFF2-40B4-BE49-F238E27FC236}">
                    <a16:creationId xmlns:a16="http://schemas.microsoft.com/office/drawing/2014/main" id="{A4CBEB57-D812-4D31-8181-D6E2D81FB7E4}"/>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hlinkClick r:id="rId17" action="ppaction://hlinksldjump"/>
                  </a:rPr>
                  <a:t>X</a:t>
                </a:r>
                <a:endParaRPr lang="en-US" sz="3200" dirty="0">
                  <a:solidFill>
                    <a:srgbClr val="FF0000"/>
                  </a:solidFill>
                </a:endParaRPr>
              </a:p>
            </p:txBody>
          </p:sp>
          <p:sp>
            <p:nvSpPr>
              <p:cNvPr id="87" name="Rectangle 86">
                <a:extLst>
                  <a:ext uri="{FF2B5EF4-FFF2-40B4-BE49-F238E27FC236}">
                    <a16:creationId xmlns:a16="http://schemas.microsoft.com/office/drawing/2014/main" id="{960CFC32-ABE1-4BDB-BE44-FEA4BC869CF5}"/>
                  </a:ext>
                </a:extLst>
              </p:cNvPr>
              <p:cNvSpPr/>
              <p:nvPr/>
            </p:nvSpPr>
            <p:spPr>
              <a:xfrm>
                <a:off x="3223093" y="2745529"/>
                <a:ext cx="5931891" cy="131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Yarn Category Successfully Deleted</a:t>
                </a:r>
              </a:p>
            </p:txBody>
          </p:sp>
        </p:grpSp>
      </p:grpSp>
      <p:sp>
        <p:nvSpPr>
          <p:cNvPr id="90" name="Rectangle 89">
            <a:hlinkClick r:id="rId27" action="ppaction://hlinksldjump"/>
            <a:extLst>
              <a:ext uri="{FF2B5EF4-FFF2-40B4-BE49-F238E27FC236}">
                <a16:creationId xmlns:a16="http://schemas.microsoft.com/office/drawing/2014/main" id="{61424C4F-88A5-4DB5-A1E9-EABB77FD9F33}"/>
              </a:ext>
            </a:extLst>
          </p:cNvPr>
          <p:cNvSpPr/>
          <p:nvPr/>
        </p:nvSpPr>
        <p:spPr>
          <a:xfrm>
            <a:off x="5423061" y="3793183"/>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p>
        </p:txBody>
      </p:sp>
      <p:pic>
        <p:nvPicPr>
          <p:cNvPr id="88" name="Picture 87">
            <a:extLst>
              <a:ext uri="{FF2B5EF4-FFF2-40B4-BE49-F238E27FC236}">
                <a16:creationId xmlns:a16="http://schemas.microsoft.com/office/drawing/2014/main" id="{7C446914-7B1F-4E73-97B0-8D52B32F7F9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571931" y="3177898"/>
            <a:ext cx="531137" cy="451675"/>
          </a:xfrm>
          <a:prstGeom prst="rect">
            <a:avLst/>
          </a:prstGeom>
        </p:spPr>
      </p:pic>
    </p:spTree>
    <p:extLst>
      <p:ext uri="{BB962C8B-B14F-4D97-AF65-F5344CB8AC3E}">
        <p14:creationId xmlns:p14="http://schemas.microsoft.com/office/powerpoint/2010/main" val="39177438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Products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54" name="Rectangle: Rounded Corners 53">
            <a:hlinkClick r:id="rId4" action="ppaction://hlinksldjump"/>
            <a:extLst>
              <a:ext uri="{FF2B5EF4-FFF2-40B4-BE49-F238E27FC236}">
                <a16:creationId xmlns:a16="http://schemas.microsoft.com/office/drawing/2014/main" id="{17577B16-8CDA-4CCC-B7AC-C876BA023EDE}"/>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grpSp>
        <p:nvGrpSpPr>
          <p:cNvPr id="2" name="Group 1">
            <a:extLst>
              <a:ext uri="{FF2B5EF4-FFF2-40B4-BE49-F238E27FC236}">
                <a16:creationId xmlns:a16="http://schemas.microsoft.com/office/drawing/2014/main" id="{52BA35A8-5F01-4BD0-A8A3-C4BBEABED34D}"/>
              </a:ext>
            </a:extLst>
          </p:cNvPr>
          <p:cNvGrpSpPr/>
          <p:nvPr/>
        </p:nvGrpSpPr>
        <p:grpSpPr>
          <a:xfrm>
            <a:off x="3388208" y="2520514"/>
            <a:ext cx="2326806" cy="2980424"/>
            <a:chOff x="4886808" y="2520514"/>
            <a:chExt cx="2326806" cy="2980424"/>
          </a:xfrm>
        </p:grpSpPr>
        <p:grpSp>
          <p:nvGrpSpPr>
            <p:cNvPr id="49" name="Group 48">
              <a:extLst>
                <a:ext uri="{FF2B5EF4-FFF2-40B4-BE49-F238E27FC236}">
                  <a16:creationId xmlns:a16="http://schemas.microsoft.com/office/drawing/2014/main" id="{53E708B8-529B-4159-BF34-F95696AFDF38}"/>
                </a:ext>
              </a:extLst>
            </p:cNvPr>
            <p:cNvGrpSpPr/>
            <p:nvPr/>
          </p:nvGrpSpPr>
          <p:grpSpPr>
            <a:xfrm>
              <a:off x="4886808" y="2520514"/>
              <a:ext cx="2326806" cy="2980424"/>
              <a:chOff x="8278316" y="3911688"/>
              <a:chExt cx="1457011" cy="2196137"/>
            </a:xfrm>
          </p:grpSpPr>
          <p:sp>
            <p:nvSpPr>
              <p:cNvPr id="50" name="Rectangle: Rounded Corners 49">
                <a:extLst>
                  <a:ext uri="{FF2B5EF4-FFF2-40B4-BE49-F238E27FC236}">
                    <a16:creationId xmlns:a16="http://schemas.microsoft.com/office/drawing/2014/main" id="{2C1CEC20-20D5-4511-B6BD-3C78B37A2CB2}"/>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hlinkClick r:id="rId16" action="ppaction://hlinksldjump"/>
                <a:extLst>
                  <a:ext uri="{FF2B5EF4-FFF2-40B4-BE49-F238E27FC236}">
                    <a16:creationId xmlns:a16="http://schemas.microsoft.com/office/drawing/2014/main" id="{7C519EED-859C-4EE7-84EA-35B4314F452E}"/>
                  </a:ext>
                </a:extLst>
              </p:cNvPr>
              <p:cNvSpPr/>
              <p:nvPr/>
            </p:nvSpPr>
            <p:spPr>
              <a:xfrm>
                <a:off x="8387404" y="5734689"/>
                <a:ext cx="581976"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pic>
            <p:nvPicPr>
              <p:cNvPr id="52" name="Picture 51">
                <a:hlinkClick r:id="" action="ppaction://noaction"/>
                <a:extLst>
                  <a:ext uri="{FF2B5EF4-FFF2-40B4-BE49-F238E27FC236}">
                    <a16:creationId xmlns:a16="http://schemas.microsoft.com/office/drawing/2014/main" id="{4EBCFE89-B607-470C-A5B1-7743BF7C170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22818" y="3984439"/>
                <a:ext cx="1348719" cy="1307311"/>
              </a:xfrm>
              <a:prstGeom prst="rect">
                <a:avLst/>
              </a:prstGeom>
            </p:spPr>
          </p:pic>
          <p:sp>
            <p:nvSpPr>
              <p:cNvPr id="53" name="Rectangle: Rounded Corners 52">
                <a:extLst>
                  <a:ext uri="{FF2B5EF4-FFF2-40B4-BE49-F238E27FC236}">
                    <a16:creationId xmlns:a16="http://schemas.microsoft.com/office/drawing/2014/main" id="{CBE85AFE-4C1A-42B2-923E-E3C4A05B11A9}"/>
                  </a:ext>
                </a:extLst>
              </p:cNvPr>
              <p:cNvSpPr/>
              <p:nvPr/>
            </p:nvSpPr>
            <p:spPr>
              <a:xfrm>
                <a:off x="8278316" y="5296243"/>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Markers</a:t>
                </a:r>
              </a:p>
            </p:txBody>
          </p:sp>
        </p:grpSp>
        <p:sp>
          <p:nvSpPr>
            <p:cNvPr id="40" name="Rectangle: Rounded Corners 39">
              <a:hlinkClick r:id="rId18" action="ppaction://hlinksldjump"/>
              <a:extLst>
                <a:ext uri="{FF2B5EF4-FFF2-40B4-BE49-F238E27FC236}">
                  <a16:creationId xmlns:a16="http://schemas.microsoft.com/office/drawing/2014/main" id="{90B83CC7-70F2-4DD7-A42A-F8D4709DF2D9}"/>
                </a:ext>
              </a:extLst>
            </p:cNvPr>
            <p:cNvSpPr/>
            <p:nvPr/>
          </p:nvSpPr>
          <p:spPr>
            <a:xfrm>
              <a:off x="6119965" y="4990600"/>
              <a:ext cx="929400" cy="342258"/>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grpSp>
      <p:grpSp>
        <p:nvGrpSpPr>
          <p:cNvPr id="4" name="Group 3">
            <a:extLst>
              <a:ext uri="{FF2B5EF4-FFF2-40B4-BE49-F238E27FC236}">
                <a16:creationId xmlns:a16="http://schemas.microsoft.com/office/drawing/2014/main" id="{2658C9E6-3413-4C96-8F51-D787B135E148}"/>
              </a:ext>
            </a:extLst>
          </p:cNvPr>
          <p:cNvGrpSpPr/>
          <p:nvPr/>
        </p:nvGrpSpPr>
        <p:grpSpPr>
          <a:xfrm>
            <a:off x="6036045" y="2509650"/>
            <a:ext cx="2466571" cy="3085259"/>
            <a:chOff x="7534645" y="2509650"/>
            <a:chExt cx="2466571" cy="3085259"/>
          </a:xfrm>
        </p:grpSpPr>
        <p:grpSp>
          <p:nvGrpSpPr>
            <p:cNvPr id="43" name="Group 42">
              <a:extLst>
                <a:ext uri="{FF2B5EF4-FFF2-40B4-BE49-F238E27FC236}">
                  <a16:creationId xmlns:a16="http://schemas.microsoft.com/office/drawing/2014/main" id="{1A764A4D-67D5-4283-8D33-8CB928CC06FA}"/>
                </a:ext>
              </a:extLst>
            </p:cNvPr>
            <p:cNvGrpSpPr/>
            <p:nvPr/>
          </p:nvGrpSpPr>
          <p:grpSpPr>
            <a:xfrm>
              <a:off x="7534645" y="2509650"/>
              <a:ext cx="2466571" cy="3085259"/>
              <a:chOff x="4497378" y="3944769"/>
              <a:chExt cx="1524081" cy="2196137"/>
            </a:xfrm>
          </p:grpSpPr>
          <p:sp>
            <p:nvSpPr>
              <p:cNvPr id="44" name="Rectangle: Rounded Corners 43">
                <a:extLst>
                  <a:ext uri="{FF2B5EF4-FFF2-40B4-BE49-F238E27FC236}">
                    <a16:creationId xmlns:a16="http://schemas.microsoft.com/office/drawing/2014/main" id="{5705B86F-D1B7-4674-B1A2-0132FC9B1DCB}"/>
                  </a:ext>
                </a:extLst>
              </p:cNvPr>
              <p:cNvSpPr/>
              <p:nvPr/>
            </p:nvSpPr>
            <p:spPr>
              <a:xfrm>
                <a:off x="4593002" y="394476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a:hlinkClick r:id="" action="ppaction://noaction"/>
                <a:extLst>
                  <a:ext uri="{FF2B5EF4-FFF2-40B4-BE49-F238E27FC236}">
                    <a16:creationId xmlns:a16="http://schemas.microsoft.com/office/drawing/2014/main" id="{3AAA9CF8-3051-4979-98E6-FE2621F95A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84880" y="4104030"/>
                <a:ext cx="1194788" cy="1126742"/>
              </a:xfrm>
              <a:prstGeom prst="rect">
                <a:avLst/>
              </a:prstGeom>
            </p:spPr>
          </p:pic>
          <p:sp>
            <p:nvSpPr>
              <p:cNvPr id="47" name="Rectangle: Rounded Corners 46">
                <a:hlinkClick r:id="rId20" action="ppaction://hlinksldjump"/>
                <a:extLst>
                  <a:ext uri="{FF2B5EF4-FFF2-40B4-BE49-F238E27FC236}">
                    <a16:creationId xmlns:a16="http://schemas.microsoft.com/office/drawing/2014/main" id="{19260ACE-079E-4A75-BAC3-6D946CF35B26}"/>
                  </a:ext>
                </a:extLst>
              </p:cNvPr>
              <p:cNvSpPr/>
              <p:nvPr/>
            </p:nvSpPr>
            <p:spPr>
              <a:xfrm>
                <a:off x="4684880" y="5715785"/>
                <a:ext cx="571607"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48" name="Rectangle: Rounded Corners 47">
                <a:extLst>
                  <a:ext uri="{FF2B5EF4-FFF2-40B4-BE49-F238E27FC236}">
                    <a16:creationId xmlns:a16="http://schemas.microsoft.com/office/drawing/2014/main" id="{CB128CBD-2189-49A9-A3DE-B6E2881269FA}"/>
                  </a:ext>
                </a:extLst>
              </p:cNvPr>
              <p:cNvSpPr/>
              <p:nvPr/>
            </p:nvSpPr>
            <p:spPr>
              <a:xfrm>
                <a:off x="4497378" y="5280916"/>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Hooks</a:t>
                </a:r>
              </a:p>
            </p:txBody>
          </p:sp>
        </p:grpSp>
        <p:sp>
          <p:nvSpPr>
            <p:cNvPr id="45" name="Rectangle: Rounded Corners 44">
              <a:hlinkClick r:id="rId18" action="ppaction://hlinksldjump"/>
              <a:extLst>
                <a:ext uri="{FF2B5EF4-FFF2-40B4-BE49-F238E27FC236}">
                  <a16:creationId xmlns:a16="http://schemas.microsoft.com/office/drawing/2014/main" id="{38D1B862-5077-4C84-88D2-04E735ECE29E}"/>
                </a:ext>
              </a:extLst>
            </p:cNvPr>
            <p:cNvSpPr/>
            <p:nvPr/>
          </p:nvSpPr>
          <p:spPr>
            <a:xfrm>
              <a:off x="8885641" y="5003969"/>
              <a:ext cx="929400" cy="342258"/>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grpSp>
      <p:pic>
        <p:nvPicPr>
          <p:cNvPr id="37" name="Picture 36">
            <a:hlinkClick r:id="rId21" action="ppaction://hlinksldjump"/>
            <a:extLst>
              <a:ext uri="{FF2B5EF4-FFF2-40B4-BE49-F238E27FC236}">
                <a16:creationId xmlns:a16="http://schemas.microsoft.com/office/drawing/2014/main" id="{C8BDBACF-60A7-4A68-AFE9-F2C5C2022D9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Tree>
    <p:extLst>
      <p:ext uri="{BB962C8B-B14F-4D97-AF65-F5344CB8AC3E}">
        <p14:creationId xmlns:p14="http://schemas.microsoft.com/office/powerpoint/2010/main" val="32259208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Yarns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59" name="Rectangle: Rounded Corners 58">
            <a:extLst>
              <a:ext uri="{FF2B5EF4-FFF2-40B4-BE49-F238E27FC236}">
                <a16:creationId xmlns:a16="http://schemas.microsoft.com/office/drawing/2014/main" id="{84D677A6-7D54-4E05-B8B5-E04390733031}"/>
              </a:ext>
            </a:extLst>
          </p:cNvPr>
          <p:cNvSpPr/>
          <p:nvPr/>
        </p:nvSpPr>
        <p:spPr>
          <a:xfrm>
            <a:off x="2465998" y="2611903"/>
            <a:ext cx="2326806" cy="3449613"/>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9DA68820-DCFF-4079-B003-1929D5BA646A}"/>
              </a:ext>
            </a:extLst>
          </p:cNvPr>
          <p:cNvSpPr/>
          <p:nvPr/>
        </p:nvSpPr>
        <p:spPr>
          <a:xfrm>
            <a:off x="2882827" y="4124706"/>
            <a:ext cx="1436737" cy="34225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Acrylic Yarn</a:t>
            </a:r>
          </a:p>
        </p:txBody>
      </p:sp>
      <p:grpSp>
        <p:nvGrpSpPr>
          <p:cNvPr id="63" name="Group 62">
            <a:extLst>
              <a:ext uri="{FF2B5EF4-FFF2-40B4-BE49-F238E27FC236}">
                <a16:creationId xmlns:a16="http://schemas.microsoft.com/office/drawing/2014/main" id="{ED2D68F7-6218-4E3C-8B67-7694501E8311}"/>
              </a:ext>
            </a:extLst>
          </p:cNvPr>
          <p:cNvGrpSpPr/>
          <p:nvPr/>
        </p:nvGrpSpPr>
        <p:grpSpPr>
          <a:xfrm>
            <a:off x="4880034" y="2582147"/>
            <a:ext cx="2326656" cy="3449613"/>
            <a:chOff x="8278410" y="3911688"/>
            <a:chExt cx="1456917" cy="2196137"/>
          </a:xfrm>
        </p:grpSpPr>
        <p:sp>
          <p:nvSpPr>
            <p:cNvPr id="65" name="Rectangle: Rounded Corners 64">
              <a:extLst>
                <a:ext uri="{FF2B5EF4-FFF2-40B4-BE49-F238E27FC236}">
                  <a16:creationId xmlns:a16="http://schemas.microsoft.com/office/drawing/2014/main" id="{2187CD52-3A95-421F-A333-4C5D131A6BB4}"/>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B5EDC6BB-7BC8-47EE-8749-FD484D907E25}"/>
                </a:ext>
              </a:extLst>
            </p:cNvPr>
            <p:cNvSpPr/>
            <p:nvPr/>
          </p:nvSpPr>
          <p:spPr>
            <a:xfrm>
              <a:off x="8278410" y="4879267"/>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Cotton Yarn</a:t>
              </a:r>
            </a:p>
          </p:txBody>
        </p:sp>
      </p:grpSp>
      <p:grpSp>
        <p:nvGrpSpPr>
          <p:cNvPr id="69" name="Group 68">
            <a:extLst>
              <a:ext uri="{FF2B5EF4-FFF2-40B4-BE49-F238E27FC236}">
                <a16:creationId xmlns:a16="http://schemas.microsoft.com/office/drawing/2014/main" id="{268DCA23-9DF7-45C7-8CA2-B49F06ECD02C}"/>
              </a:ext>
            </a:extLst>
          </p:cNvPr>
          <p:cNvGrpSpPr/>
          <p:nvPr/>
        </p:nvGrpSpPr>
        <p:grpSpPr>
          <a:xfrm>
            <a:off x="7321112" y="2588528"/>
            <a:ext cx="2291251" cy="3472987"/>
            <a:chOff x="6439441" y="3919884"/>
            <a:chExt cx="1438952" cy="2196137"/>
          </a:xfrm>
        </p:grpSpPr>
        <p:sp>
          <p:nvSpPr>
            <p:cNvPr id="71" name="Rectangle: Rounded Corners 70">
              <a:extLst>
                <a:ext uri="{FF2B5EF4-FFF2-40B4-BE49-F238E27FC236}">
                  <a16:creationId xmlns:a16="http://schemas.microsoft.com/office/drawing/2014/main" id="{20714C8A-30E0-4B6C-8818-43857BB24754}"/>
                </a:ext>
              </a:extLst>
            </p:cNvPr>
            <p:cNvSpPr/>
            <p:nvPr/>
          </p:nvSpPr>
          <p:spPr>
            <a:xfrm>
              <a:off x="6449936" y="3919884"/>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F5A39EFA-5B7B-4C74-99F6-6E862A676561}"/>
                </a:ext>
              </a:extLst>
            </p:cNvPr>
            <p:cNvSpPr/>
            <p:nvPr/>
          </p:nvSpPr>
          <p:spPr>
            <a:xfrm>
              <a:off x="6439441" y="4870566"/>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Wool Yarn</a:t>
              </a:r>
            </a:p>
          </p:txBody>
        </p:sp>
      </p:grpSp>
      <p:sp>
        <p:nvSpPr>
          <p:cNvPr id="74" name="Rectangle: Rounded Corners 73">
            <a:hlinkClick r:id="rId16" action="ppaction://hlinksldjump"/>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49" name="Picture 48">
            <a:hlinkClick r:id="" action="ppaction://noaction"/>
            <a:extLst>
              <a:ext uri="{FF2B5EF4-FFF2-40B4-BE49-F238E27FC236}">
                <a16:creationId xmlns:a16="http://schemas.microsoft.com/office/drawing/2014/main" id="{CD7B07D5-9D27-4B7C-9FE0-D9951ECBA9A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51816" y="2990432"/>
            <a:ext cx="1918231" cy="922461"/>
          </a:xfrm>
          <a:prstGeom prst="rect">
            <a:avLst/>
          </a:prstGeom>
        </p:spPr>
      </p:pic>
      <p:pic>
        <p:nvPicPr>
          <p:cNvPr id="52" name="Picture 51">
            <a:hlinkClick r:id="" action="ppaction://noaction"/>
            <a:extLst>
              <a:ext uri="{FF2B5EF4-FFF2-40B4-BE49-F238E27FC236}">
                <a16:creationId xmlns:a16="http://schemas.microsoft.com/office/drawing/2014/main" id="{8AE8DAB5-4A0A-41C6-8985-357CFB13B847}"/>
              </a:ext>
            </a:extLst>
          </p:cNvPr>
          <p:cNvPicPr>
            <a:picLocks noChangeAspect="1"/>
          </p:cNvPicPr>
          <p:nvPr/>
        </p:nvPicPr>
        <p:blipFill rotWithShape="1">
          <a:blip r:embed="rId18">
            <a:extLst>
              <a:ext uri="{28A0092B-C50C-407E-A947-70E740481C1C}">
                <a14:useLocalDpi xmlns:a14="http://schemas.microsoft.com/office/drawing/2010/main" val="0"/>
              </a:ext>
            </a:extLst>
          </a:blip>
          <a:srcRect t="18405" b="20607"/>
          <a:stretch/>
        </p:blipFill>
        <p:spPr>
          <a:xfrm>
            <a:off x="5211289" y="2943979"/>
            <a:ext cx="1682338" cy="1028098"/>
          </a:xfrm>
          <a:prstGeom prst="rect">
            <a:avLst/>
          </a:prstGeom>
        </p:spPr>
      </p:pic>
      <p:pic>
        <p:nvPicPr>
          <p:cNvPr id="53" name="Picture 52">
            <a:hlinkClick r:id="" action="ppaction://noaction"/>
            <a:extLst>
              <a:ext uri="{FF2B5EF4-FFF2-40B4-BE49-F238E27FC236}">
                <a16:creationId xmlns:a16="http://schemas.microsoft.com/office/drawing/2014/main" id="{3D7ECB42-422A-45FA-94A2-DB3EBC324E5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27326" y="3033497"/>
            <a:ext cx="1667440" cy="938580"/>
          </a:xfrm>
          <a:prstGeom prst="rect">
            <a:avLst/>
          </a:prstGeom>
        </p:spPr>
      </p:pic>
      <p:sp>
        <p:nvSpPr>
          <p:cNvPr id="78" name="Speech Bubble: Rectangle 77">
            <a:hlinkClick r:id="rId20" action="ppaction://hlinksldjump"/>
            <a:extLst>
              <a:ext uri="{FF2B5EF4-FFF2-40B4-BE49-F238E27FC236}">
                <a16:creationId xmlns:a16="http://schemas.microsoft.com/office/drawing/2014/main" id="{DB5E0D55-1401-47B5-9820-87EFEC5F86D5}"/>
              </a:ext>
            </a:extLst>
          </p:cNvPr>
          <p:cNvSpPr/>
          <p:nvPr/>
        </p:nvSpPr>
        <p:spPr>
          <a:xfrm>
            <a:off x="3473483" y="2642258"/>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peech Bubble: Rectangle 78">
            <a:hlinkClick r:id="rId20" action="ppaction://hlinksldjump"/>
            <a:extLst>
              <a:ext uri="{FF2B5EF4-FFF2-40B4-BE49-F238E27FC236}">
                <a16:creationId xmlns:a16="http://schemas.microsoft.com/office/drawing/2014/main" id="{6D0A6BD9-9FCD-45C4-B941-D56B7F8B880B}"/>
              </a:ext>
            </a:extLst>
          </p:cNvPr>
          <p:cNvSpPr/>
          <p:nvPr/>
        </p:nvSpPr>
        <p:spPr>
          <a:xfrm>
            <a:off x="5977121" y="2642257"/>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peech Bubble: Rectangle 79">
            <a:hlinkClick r:id="rId20" action="ppaction://hlinksldjump"/>
            <a:extLst>
              <a:ext uri="{FF2B5EF4-FFF2-40B4-BE49-F238E27FC236}">
                <a16:creationId xmlns:a16="http://schemas.microsoft.com/office/drawing/2014/main" id="{B8DD6BE5-DE81-43E7-AC17-51346DF6A3B1}"/>
              </a:ext>
            </a:extLst>
          </p:cNvPr>
          <p:cNvSpPr/>
          <p:nvPr/>
        </p:nvSpPr>
        <p:spPr>
          <a:xfrm>
            <a:off x="8326556" y="2619843"/>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hlinkClick r:id="rId21" action="ppaction://hlinksldjump"/>
            <a:extLst>
              <a:ext uri="{FF2B5EF4-FFF2-40B4-BE49-F238E27FC236}">
                <a16:creationId xmlns:a16="http://schemas.microsoft.com/office/drawing/2014/main" id="{02B30E2A-3B15-46CD-BD23-C66D3D213425}"/>
              </a:ext>
            </a:extLst>
          </p:cNvPr>
          <p:cNvSpPr/>
          <p:nvPr/>
        </p:nvSpPr>
        <p:spPr>
          <a:xfrm>
            <a:off x="5018237"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64" name="Rectangle: Rounded Corners 63">
            <a:hlinkClick r:id="rId22" action="ppaction://hlinksldjump"/>
            <a:extLst>
              <a:ext uri="{FF2B5EF4-FFF2-40B4-BE49-F238E27FC236}">
                <a16:creationId xmlns:a16="http://schemas.microsoft.com/office/drawing/2014/main" id="{6CC28411-C670-4E12-8F3D-C8D4DC808803}"/>
              </a:ext>
            </a:extLst>
          </p:cNvPr>
          <p:cNvSpPr/>
          <p:nvPr/>
        </p:nvSpPr>
        <p:spPr>
          <a:xfrm>
            <a:off x="6161081"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66" name="Group 65">
            <a:extLst>
              <a:ext uri="{FF2B5EF4-FFF2-40B4-BE49-F238E27FC236}">
                <a16:creationId xmlns:a16="http://schemas.microsoft.com/office/drawing/2014/main" id="{C403A67E-89B4-44C9-9362-6EF577D07F6E}"/>
              </a:ext>
            </a:extLst>
          </p:cNvPr>
          <p:cNvGrpSpPr/>
          <p:nvPr/>
        </p:nvGrpSpPr>
        <p:grpSpPr>
          <a:xfrm>
            <a:off x="5015962" y="4569962"/>
            <a:ext cx="828823" cy="247340"/>
            <a:chOff x="2579633" y="4575550"/>
            <a:chExt cx="828823" cy="247340"/>
          </a:xfrm>
        </p:grpSpPr>
        <p:pic>
          <p:nvPicPr>
            <p:cNvPr id="68" name="Graphic 67" descr="Star">
              <a:extLst>
                <a:ext uri="{FF2B5EF4-FFF2-40B4-BE49-F238E27FC236}">
                  <a16:creationId xmlns:a16="http://schemas.microsoft.com/office/drawing/2014/main" id="{9075F34E-B994-47F8-86DB-BAFEDC8058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70" name="Graphic 69" descr="Star">
              <a:extLst>
                <a:ext uri="{FF2B5EF4-FFF2-40B4-BE49-F238E27FC236}">
                  <a16:creationId xmlns:a16="http://schemas.microsoft.com/office/drawing/2014/main" id="{96D1E20E-8EE5-442B-9A78-07160BC41BC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72" name="Graphic 71" descr="Star">
              <a:extLst>
                <a:ext uri="{FF2B5EF4-FFF2-40B4-BE49-F238E27FC236}">
                  <a16:creationId xmlns:a16="http://schemas.microsoft.com/office/drawing/2014/main" id="{04F5F5DD-444A-477A-A5E4-F5D5C12C93F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75" name="Graphic 74" descr="Star">
              <a:extLst>
                <a:ext uri="{FF2B5EF4-FFF2-40B4-BE49-F238E27FC236}">
                  <a16:creationId xmlns:a16="http://schemas.microsoft.com/office/drawing/2014/main" id="{37DEE155-5A86-4E9D-A53B-1E9196FB460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76" name="Rectangle 75">
            <a:extLst>
              <a:ext uri="{FF2B5EF4-FFF2-40B4-BE49-F238E27FC236}">
                <a16:creationId xmlns:a16="http://schemas.microsoft.com/office/drawing/2014/main" id="{1B1E0C08-C868-43E7-8D64-FAC974B5608C}"/>
              </a:ext>
            </a:extLst>
          </p:cNvPr>
          <p:cNvSpPr/>
          <p:nvPr/>
        </p:nvSpPr>
        <p:spPr>
          <a:xfrm>
            <a:off x="5740896" y="4564115"/>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77" name="Rectangle 76">
            <a:hlinkClick r:id="rId22" action="ppaction://hlinksldjump"/>
            <a:extLst>
              <a:ext uri="{FF2B5EF4-FFF2-40B4-BE49-F238E27FC236}">
                <a16:creationId xmlns:a16="http://schemas.microsoft.com/office/drawing/2014/main" id="{E0D9517F-0789-4CBB-AFB3-CF23FCC9AD49}"/>
              </a:ext>
            </a:extLst>
          </p:cNvPr>
          <p:cNvSpPr/>
          <p:nvPr/>
        </p:nvSpPr>
        <p:spPr>
          <a:xfrm>
            <a:off x="5064195"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16" name="Rectangle: Rounded Corners 115">
            <a:hlinkClick r:id="rId21" action="ppaction://hlinksldjump"/>
            <a:extLst>
              <a:ext uri="{FF2B5EF4-FFF2-40B4-BE49-F238E27FC236}">
                <a16:creationId xmlns:a16="http://schemas.microsoft.com/office/drawing/2014/main" id="{A594AC41-4CC7-425D-8A68-3F653CBF90FF}"/>
              </a:ext>
            </a:extLst>
          </p:cNvPr>
          <p:cNvSpPr/>
          <p:nvPr/>
        </p:nvSpPr>
        <p:spPr>
          <a:xfrm>
            <a:off x="2579633" y="5611858"/>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7" name="Rectangle: Rounded Corners 116">
            <a:hlinkClick r:id="rId25" action="ppaction://hlinksldjump"/>
            <a:extLst>
              <a:ext uri="{FF2B5EF4-FFF2-40B4-BE49-F238E27FC236}">
                <a16:creationId xmlns:a16="http://schemas.microsoft.com/office/drawing/2014/main" id="{9EBB74BC-AFF7-42FA-89B4-D83FB436DBCA}"/>
              </a:ext>
            </a:extLst>
          </p:cNvPr>
          <p:cNvSpPr/>
          <p:nvPr/>
        </p:nvSpPr>
        <p:spPr>
          <a:xfrm>
            <a:off x="3722477" y="5601244"/>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sp>
        <p:nvSpPr>
          <p:cNvPr id="118" name="Rectangle: Rounded Corners 117">
            <a:hlinkClick r:id="rId21" action="ppaction://hlinksldjump"/>
            <a:extLst>
              <a:ext uri="{FF2B5EF4-FFF2-40B4-BE49-F238E27FC236}">
                <a16:creationId xmlns:a16="http://schemas.microsoft.com/office/drawing/2014/main" id="{28230DC3-6B80-4D48-8641-76647E3E803E}"/>
              </a:ext>
            </a:extLst>
          </p:cNvPr>
          <p:cNvSpPr/>
          <p:nvPr/>
        </p:nvSpPr>
        <p:spPr>
          <a:xfrm>
            <a:off x="7416352"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9" name="Rectangle: Rounded Corners 118">
            <a:hlinkClick r:id="rId26" action="ppaction://hlinksldjump"/>
            <a:extLst>
              <a:ext uri="{FF2B5EF4-FFF2-40B4-BE49-F238E27FC236}">
                <a16:creationId xmlns:a16="http://schemas.microsoft.com/office/drawing/2014/main" id="{2F4542FE-2764-4CC3-A52E-8AE01226418A}"/>
              </a:ext>
            </a:extLst>
          </p:cNvPr>
          <p:cNvSpPr/>
          <p:nvPr/>
        </p:nvSpPr>
        <p:spPr>
          <a:xfrm>
            <a:off x="8559196"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120" name="Group 119">
            <a:extLst>
              <a:ext uri="{FF2B5EF4-FFF2-40B4-BE49-F238E27FC236}">
                <a16:creationId xmlns:a16="http://schemas.microsoft.com/office/drawing/2014/main" id="{98E91CE2-4470-4E39-BEFD-4A41856E2F91}"/>
              </a:ext>
            </a:extLst>
          </p:cNvPr>
          <p:cNvGrpSpPr/>
          <p:nvPr/>
        </p:nvGrpSpPr>
        <p:grpSpPr>
          <a:xfrm>
            <a:off x="2579633" y="4575550"/>
            <a:ext cx="828823" cy="247340"/>
            <a:chOff x="2579633" y="4575550"/>
            <a:chExt cx="828823" cy="247340"/>
          </a:xfrm>
        </p:grpSpPr>
        <p:pic>
          <p:nvPicPr>
            <p:cNvPr id="121" name="Graphic 120" descr="Star">
              <a:extLst>
                <a:ext uri="{FF2B5EF4-FFF2-40B4-BE49-F238E27FC236}">
                  <a16:creationId xmlns:a16="http://schemas.microsoft.com/office/drawing/2014/main" id="{BE6C98D5-2C60-4281-B61F-C99BBB0C26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2" name="Graphic 121" descr="Star">
              <a:extLst>
                <a:ext uri="{FF2B5EF4-FFF2-40B4-BE49-F238E27FC236}">
                  <a16:creationId xmlns:a16="http://schemas.microsoft.com/office/drawing/2014/main" id="{24CB6FDB-B88F-4091-AA5B-7AF383089BD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3" name="Graphic 122" descr="Star">
              <a:extLst>
                <a:ext uri="{FF2B5EF4-FFF2-40B4-BE49-F238E27FC236}">
                  <a16:creationId xmlns:a16="http://schemas.microsoft.com/office/drawing/2014/main" id="{2821BF1B-EA95-451A-9F20-054411B50F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24" name="Graphic 123" descr="Star">
              <a:extLst>
                <a:ext uri="{FF2B5EF4-FFF2-40B4-BE49-F238E27FC236}">
                  <a16:creationId xmlns:a16="http://schemas.microsoft.com/office/drawing/2014/main" id="{00373442-3880-4143-84C1-019E005800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25" name="Rectangle 124">
            <a:extLst>
              <a:ext uri="{FF2B5EF4-FFF2-40B4-BE49-F238E27FC236}">
                <a16:creationId xmlns:a16="http://schemas.microsoft.com/office/drawing/2014/main" id="{3CC643BC-7195-412B-8A1D-0A10CB52595D}"/>
              </a:ext>
            </a:extLst>
          </p:cNvPr>
          <p:cNvSpPr/>
          <p:nvPr/>
        </p:nvSpPr>
        <p:spPr>
          <a:xfrm>
            <a:off x="3275516" y="456421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grpSp>
        <p:nvGrpSpPr>
          <p:cNvPr id="126" name="Group 125">
            <a:extLst>
              <a:ext uri="{FF2B5EF4-FFF2-40B4-BE49-F238E27FC236}">
                <a16:creationId xmlns:a16="http://schemas.microsoft.com/office/drawing/2014/main" id="{CA20E548-5BFE-461F-8A83-2A249A450DA6}"/>
              </a:ext>
            </a:extLst>
          </p:cNvPr>
          <p:cNvGrpSpPr/>
          <p:nvPr/>
        </p:nvGrpSpPr>
        <p:grpSpPr>
          <a:xfrm>
            <a:off x="7468817" y="4565385"/>
            <a:ext cx="828823" cy="247340"/>
            <a:chOff x="2579633" y="4575550"/>
            <a:chExt cx="828823" cy="247340"/>
          </a:xfrm>
        </p:grpSpPr>
        <p:pic>
          <p:nvPicPr>
            <p:cNvPr id="127" name="Graphic 126" descr="Star">
              <a:extLst>
                <a:ext uri="{FF2B5EF4-FFF2-40B4-BE49-F238E27FC236}">
                  <a16:creationId xmlns:a16="http://schemas.microsoft.com/office/drawing/2014/main" id="{20C66FCD-10B3-485A-9CC0-C17FA2B5A9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8" name="Graphic 127" descr="Star">
              <a:extLst>
                <a:ext uri="{FF2B5EF4-FFF2-40B4-BE49-F238E27FC236}">
                  <a16:creationId xmlns:a16="http://schemas.microsoft.com/office/drawing/2014/main" id="{A9DFD77E-1225-4689-8DE9-8A31D7C98E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9" name="Graphic 128" descr="Star">
              <a:extLst>
                <a:ext uri="{FF2B5EF4-FFF2-40B4-BE49-F238E27FC236}">
                  <a16:creationId xmlns:a16="http://schemas.microsoft.com/office/drawing/2014/main" id="{F4EF2BC4-C025-4EF1-B29A-CBAAA19B7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30" name="Graphic 129" descr="Star">
              <a:extLst>
                <a:ext uri="{FF2B5EF4-FFF2-40B4-BE49-F238E27FC236}">
                  <a16:creationId xmlns:a16="http://schemas.microsoft.com/office/drawing/2014/main" id="{A9533041-630C-49BE-BD03-33EEEA9FA2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31" name="Rectangle 130">
            <a:extLst>
              <a:ext uri="{FF2B5EF4-FFF2-40B4-BE49-F238E27FC236}">
                <a16:creationId xmlns:a16="http://schemas.microsoft.com/office/drawing/2014/main" id="{316988A8-0AF4-45E6-882C-D935F85083B3}"/>
              </a:ext>
            </a:extLst>
          </p:cNvPr>
          <p:cNvSpPr/>
          <p:nvPr/>
        </p:nvSpPr>
        <p:spPr>
          <a:xfrm>
            <a:off x="8176258" y="4555679"/>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132" name="Rectangle 131">
            <a:hlinkClick r:id="rId25" action="ppaction://hlinksldjump"/>
            <a:extLst>
              <a:ext uri="{FF2B5EF4-FFF2-40B4-BE49-F238E27FC236}">
                <a16:creationId xmlns:a16="http://schemas.microsoft.com/office/drawing/2014/main" id="{B5870DF4-B3B2-4920-A2ED-2ECC1E33ED8A}"/>
              </a:ext>
            </a:extLst>
          </p:cNvPr>
          <p:cNvSpPr/>
          <p:nvPr/>
        </p:nvSpPr>
        <p:spPr>
          <a:xfrm>
            <a:off x="2579629"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33" name="Rectangle 132">
            <a:hlinkClick r:id="rId26" action="ppaction://hlinksldjump"/>
            <a:extLst>
              <a:ext uri="{FF2B5EF4-FFF2-40B4-BE49-F238E27FC236}">
                <a16:creationId xmlns:a16="http://schemas.microsoft.com/office/drawing/2014/main" id="{32971B5F-8312-42DE-A342-9BA2CE6DCD9C}"/>
              </a:ext>
            </a:extLst>
          </p:cNvPr>
          <p:cNvSpPr/>
          <p:nvPr/>
        </p:nvSpPr>
        <p:spPr>
          <a:xfrm>
            <a:off x="7505668" y="513040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pic>
        <p:nvPicPr>
          <p:cNvPr id="82" name="Picture 81">
            <a:hlinkClick r:id="rId27" action="ppaction://hlinksldjump"/>
            <a:extLst>
              <a:ext uri="{FF2B5EF4-FFF2-40B4-BE49-F238E27FC236}">
                <a16:creationId xmlns:a16="http://schemas.microsoft.com/office/drawing/2014/main" id="{5E973C3C-DA17-4228-9778-A6DCE81388F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Tree>
    <p:extLst>
      <p:ext uri="{BB962C8B-B14F-4D97-AF65-F5344CB8AC3E}">
        <p14:creationId xmlns:p14="http://schemas.microsoft.com/office/powerpoint/2010/main" val="1083447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Hooks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59" name="Rectangle: Rounded Corners 58">
            <a:extLst>
              <a:ext uri="{FF2B5EF4-FFF2-40B4-BE49-F238E27FC236}">
                <a16:creationId xmlns:a16="http://schemas.microsoft.com/office/drawing/2014/main" id="{84D677A6-7D54-4E05-B8B5-E04390733031}"/>
              </a:ext>
            </a:extLst>
          </p:cNvPr>
          <p:cNvSpPr/>
          <p:nvPr/>
        </p:nvSpPr>
        <p:spPr>
          <a:xfrm>
            <a:off x="2465998" y="2611903"/>
            <a:ext cx="2326806" cy="3449613"/>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hlinkClick r:id="rId16" action="ppaction://hlinksldjump"/>
            <a:extLst>
              <a:ext uri="{FF2B5EF4-FFF2-40B4-BE49-F238E27FC236}">
                <a16:creationId xmlns:a16="http://schemas.microsoft.com/office/drawing/2014/main" id="{5B5CF52A-0B45-4491-9363-E897D8493776}"/>
              </a:ext>
            </a:extLst>
          </p:cNvPr>
          <p:cNvSpPr/>
          <p:nvPr/>
        </p:nvSpPr>
        <p:spPr>
          <a:xfrm>
            <a:off x="2579633" y="5611858"/>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61" name="Rectangle: Rounded Corners 60">
            <a:extLst>
              <a:ext uri="{FF2B5EF4-FFF2-40B4-BE49-F238E27FC236}">
                <a16:creationId xmlns:a16="http://schemas.microsoft.com/office/drawing/2014/main" id="{9DA68820-DCFF-4079-B003-1929D5BA646A}"/>
              </a:ext>
            </a:extLst>
          </p:cNvPr>
          <p:cNvSpPr/>
          <p:nvPr/>
        </p:nvSpPr>
        <p:spPr>
          <a:xfrm>
            <a:off x="2882827" y="4191835"/>
            <a:ext cx="1436737" cy="34225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Steel</a:t>
            </a:r>
          </a:p>
        </p:txBody>
      </p:sp>
      <p:grpSp>
        <p:nvGrpSpPr>
          <p:cNvPr id="63" name="Group 62">
            <a:extLst>
              <a:ext uri="{FF2B5EF4-FFF2-40B4-BE49-F238E27FC236}">
                <a16:creationId xmlns:a16="http://schemas.microsoft.com/office/drawing/2014/main" id="{ED2D68F7-6218-4E3C-8B67-7694501E8311}"/>
              </a:ext>
            </a:extLst>
          </p:cNvPr>
          <p:cNvGrpSpPr/>
          <p:nvPr/>
        </p:nvGrpSpPr>
        <p:grpSpPr>
          <a:xfrm>
            <a:off x="4925485" y="2582150"/>
            <a:ext cx="2314925" cy="3449614"/>
            <a:chOff x="8306870" y="3911689"/>
            <a:chExt cx="1449571" cy="2150160"/>
          </a:xfrm>
        </p:grpSpPr>
        <p:sp>
          <p:nvSpPr>
            <p:cNvPr id="65" name="Rectangle: Rounded Corners 64">
              <a:extLst>
                <a:ext uri="{FF2B5EF4-FFF2-40B4-BE49-F238E27FC236}">
                  <a16:creationId xmlns:a16="http://schemas.microsoft.com/office/drawing/2014/main" id="{2187CD52-3A95-421F-A333-4C5D131A6BB4}"/>
                </a:ext>
              </a:extLst>
            </p:cNvPr>
            <p:cNvSpPr/>
            <p:nvPr/>
          </p:nvSpPr>
          <p:spPr>
            <a:xfrm>
              <a:off x="8306870" y="3911689"/>
              <a:ext cx="1428457" cy="2150160"/>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B5EDC6BB-7BC8-47EE-8749-FD484D907E25}"/>
                </a:ext>
              </a:extLst>
            </p:cNvPr>
            <p:cNvSpPr/>
            <p:nvPr/>
          </p:nvSpPr>
          <p:spPr>
            <a:xfrm>
              <a:off x="8318720" y="4916091"/>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Plastic</a:t>
              </a:r>
            </a:p>
          </p:txBody>
        </p:sp>
      </p:grpSp>
      <p:grpSp>
        <p:nvGrpSpPr>
          <p:cNvPr id="69" name="Group 68">
            <a:extLst>
              <a:ext uri="{FF2B5EF4-FFF2-40B4-BE49-F238E27FC236}">
                <a16:creationId xmlns:a16="http://schemas.microsoft.com/office/drawing/2014/main" id="{268DCA23-9DF7-45C7-8CA2-B49F06ECD02C}"/>
              </a:ext>
            </a:extLst>
          </p:cNvPr>
          <p:cNvGrpSpPr/>
          <p:nvPr/>
        </p:nvGrpSpPr>
        <p:grpSpPr>
          <a:xfrm>
            <a:off x="7337830" y="2588528"/>
            <a:ext cx="2297690" cy="3472987"/>
            <a:chOff x="6449936" y="3919884"/>
            <a:chExt cx="1442995" cy="2196137"/>
          </a:xfrm>
        </p:grpSpPr>
        <p:sp>
          <p:nvSpPr>
            <p:cNvPr id="71" name="Rectangle: Rounded Corners 70">
              <a:extLst>
                <a:ext uri="{FF2B5EF4-FFF2-40B4-BE49-F238E27FC236}">
                  <a16:creationId xmlns:a16="http://schemas.microsoft.com/office/drawing/2014/main" id="{20714C8A-30E0-4B6C-8818-43857BB24754}"/>
                </a:ext>
              </a:extLst>
            </p:cNvPr>
            <p:cNvSpPr/>
            <p:nvPr/>
          </p:nvSpPr>
          <p:spPr>
            <a:xfrm>
              <a:off x="6449936" y="3919884"/>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F5A39EFA-5B7B-4C74-99F6-6E862A676561}"/>
                </a:ext>
              </a:extLst>
            </p:cNvPr>
            <p:cNvSpPr/>
            <p:nvPr/>
          </p:nvSpPr>
          <p:spPr>
            <a:xfrm>
              <a:off x="6455210" y="4923969"/>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Aluminum</a:t>
              </a:r>
            </a:p>
          </p:txBody>
        </p:sp>
      </p:grpSp>
      <p:sp>
        <p:nvSpPr>
          <p:cNvPr id="74" name="Rectangle: Rounded Corners 73">
            <a:hlinkClick r:id="rId17" action="ppaction://hlinksldjump"/>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1" name="Rectangle: Rounded Corners 40">
            <a:hlinkClick r:id="rId18" action="ppaction://hlinksldjump"/>
            <a:extLst>
              <a:ext uri="{FF2B5EF4-FFF2-40B4-BE49-F238E27FC236}">
                <a16:creationId xmlns:a16="http://schemas.microsoft.com/office/drawing/2014/main" id="{A6EC0E94-CD27-4CAF-A879-8194C9425951}"/>
              </a:ext>
            </a:extLst>
          </p:cNvPr>
          <p:cNvSpPr/>
          <p:nvPr/>
        </p:nvSpPr>
        <p:spPr>
          <a:xfrm>
            <a:off x="3722477" y="5601244"/>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sp>
        <p:nvSpPr>
          <p:cNvPr id="43" name="Rectangle: Rounded Corners 42">
            <a:hlinkClick r:id="rId16" action="ppaction://hlinksldjump"/>
            <a:extLst>
              <a:ext uri="{FF2B5EF4-FFF2-40B4-BE49-F238E27FC236}">
                <a16:creationId xmlns:a16="http://schemas.microsoft.com/office/drawing/2014/main" id="{23A21BBC-DBFE-4E0A-8478-FFAD7F034A6B}"/>
              </a:ext>
            </a:extLst>
          </p:cNvPr>
          <p:cNvSpPr/>
          <p:nvPr/>
        </p:nvSpPr>
        <p:spPr>
          <a:xfrm>
            <a:off x="5018237"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44" name="Rectangle: Rounded Corners 43">
            <a:hlinkClick r:id="rId19" action="ppaction://hlinksldjump"/>
            <a:extLst>
              <a:ext uri="{FF2B5EF4-FFF2-40B4-BE49-F238E27FC236}">
                <a16:creationId xmlns:a16="http://schemas.microsoft.com/office/drawing/2014/main" id="{F98D8CAD-29AA-4C31-B44B-21F7C5A9C8DB}"/>
              </a:ext>
            </a:extLst>
          </p:cNvPr>
          <p:cNvSpPr/>
          <p:nvPr/>
        </p:nvSpPr>
        <p:spPr>
          <a:xfrm>
            <a:off x="6161081"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sp>
        <p:nvSpPr>
          <p:cNvPr id="45" name="Rectangle: Rounded Corners 44">
            <a:hlinkClick r:id="rId16" action="ppaction://hlinksldjump"/>
            <a:extLst>
              <a:ext uri="{FF2B5EF4-FFF2-40B4-BE49-F238E27FC236}">
                <a16:creationId xmlns:a16="http://schemas.microsoft.com/office/drawing/2014/main" id="{B7B73212-5AE3-418F-98FB-4528DB4B1E9B}"/>
              </a:ext>
            </a:extLst>
          </p:cNvPr>
          <p:cNvSpPr/>
          <p:nvPr/>
        </p:nvSpPr>
        <p:spPr>
          <a:xfrm>
            <a:off x="7416352"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46" name="Rectangle: Rounded Corners 45">
            <a:hlinkClick r:id="rId19" action="ppaction://hlinksldjump"/>
            <a:extLst>
              <a:ext uri="{FF2B5EF4-FFF2-40B4-BE49-F238E27FC236}">
                <a16:creationId xmlns:a16="http://schemas.microsoft.com/office/drawing/2014/main" id="{9D596BE9-ED76-4153-8CE1-7C7864184337}"/>
              </a:ext>
            </a:extLst>
          </p:cNvPr>
          <p:cNvSpPr/>
          <p:nvPr/>
        </p:nvSpPr>
        <p:spPr>
          <a:xfrm>
            <a:off x="8559196"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pic>
        <p:nvPicPr>
          <p:cNvPr id="40" name="Picture 39">
            <a:hlinkClick r:id="" action="ppaction://noaction"/>
            <a:extLst>
              <a:ext uri="{FF2B5EF4-FFF2-40B4-BE49-F238E27FC236}">
                <a16:creationId xmlns:a16="http://schemas.microsoft.com/office/drawing/2014/main" id="{E23A476E-DCA4-4B18-8E87-9607323F1C4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90152" y="2866899"/>
            <a:ext cx="1703983" cy="1450976"/>
          </a:xfrm>
          <a:prstGeom prst="rect">
            <a:avLst/>
          </a:prstGeom>
        </p:spPr>
      </p:pic>
      <p:pic>
        <p:nvPicPr>
          <p:cNvPr id="48" name="Picture 47">
            <a:hlinkClick r:id="" action="ppaction://noaction"/>
            <a:extLst>
              <a:ext uri="{FF2B5EF4-FFF2-40B4-BE49-F238E27FC236}">
                <a16:creationId xmlns:a16="http://schemas.microsoft.com/office/drawing/2014/main" id="{259A1C08-09CA-4689-8B6B-F1A5DDCA4563}"/>
              </a:ext>
            </a:extLst>
          </p:cNvPr>
          <p:cNvPicPr>
            <a:picLocks noChangeAspect="1"/>
          </p:cNvPicPr>
          <p:nvPr/>
        </p:nvPicPr>
        <p:blipFill rotWithShape="1">
          <a:blip r:embed="rId21">
            <a:extLst>
              <a:ext uri="{28A0092B-C50C-407E-A947-70E740481C1C}">
                <a14:useLocalDpi xmlns:a14="http://schemas.microsoft.com/office/drawing/2010/main" val="0"/>
              </a:ext>
            </a:extLst>
          </a:blip>
          <a:srcRect t="31583" b="45496"/>
          <a:stretch/>
        </p:blipFill>
        <p:spPr>
          <a:xfrm>
            <a:off x="5165931" y="3322311"/>
            <a:ext cx="1800309" cy="553914"/>
          </a:xfrm>
          <a:prstGeom prst="rect">
            <a:avLst/>
          </a:prstGeom>
        </p:spPr>
      </p:pic>
      <p:pic>
        <p:nvPicPr>
          <p:cNvPr id="50" name="Picture 49">
            <a:hlinkClick r:id="" action="ppaction://noaction"/>
            <a:extLst>
              <a:ext uri="{FF2B5EF4-FFF2-40B4-BE49-F238E27FC236}">
                <a16:creationId xmlns:a16="http://schemas.microsoft.com/office/drawing/2014/main" id="{C68DF1BB-6F02-4B0D-82FE-1C92B42097D0}"/>
              </a:ext>
            </a:extLst>
          </p:cNvPr>
          <p:cNvPicPr>
            <a:picLocks noChangeAspect="1"/>
          </p:cNvPicPr>
          <p:nvPr/>
        </p:nvPicPr>
        <p:blipFill rotWithShape="1">
          <a:blip r:embed="rId22">
            <a:extLst>
              <a:ext uri="{28A0092B-C50C-407E-A947-70E740481C1C}">
                <a14:useLocalDpi xmlns:a14="http://schemas.microsoft.com/office/drawing/2010/main" val="0"/>
              </a:ext>
            </a:extLst>
          </a:blip>
          <a:srcRect t="24148" b="20455"/>
          <a:stretch/>
        </p:blipFill>
        <p:spPr>
          <a:xfrm>
            <a:off x="7661690" y="3124885"/>
            <a:ext cx="1796983" cy="981630"/>
          </a:xfrm>
          <a:prstGeom prst="rect">
            <a:avLst/>
          </a:prstGeom>
        </p:spPr>
      </p:pic>
      <p:sp>
        <p:nvSpPr>
          <p:cNvPr id="57" name="Speech Bubble: Rectangle 56">
            <a:hlinkClick r:id="rId23" action="ppaction://hlinksldjump"/>
            <a:extLst>
              <a:ext uri="{FF2B5EF4-FFF2-40B4-BE49-F238E27FC236}">
                <a16:creationId xmlns:a16="http://schemas.microsoft.com/office/drawing/2014/main" id="{69EAA718-ACEF-4073-B381-DB16BF6C1BA5}"/>
              </a:ext>
            </a:extLst>
          </p:cNvPr>
          <p:cNvSpPr/>
          <p:nvPr/>
        </p:nvSpPr>
        <p:spPr>
          <a:xfrm>
            <a:off x="3473483" y="2642258"/>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8A2A03FE-29FF-4FBF-8D71-C4868A5907C0}"/>
              </a:ext>
            </a:extLst>
          </p:cNvPr>
          <p:cNvGrpSpPr/>
          <p:nvPr/>
        </p:nvGrpSpPr>
        <p:grpSpPr>
          <a:xfrm>
            <a:off x="2579633" y="4575550"/>
            <a:ext cx="828823" cy="247340"/>
            <a:chOff x="2579633" y="4575550"/>
            <a:chExt cx="828823" cy="247340"/>
          </a:xfrm>
        </p:grpSpPr>
        <p:pic>
          <p:nvPicPr>
            <p:cNvPr id="90" name="Graphic 89" descr="Star">
              <a:extLst>
                <a:ext uri="{FF2B5EF4-FFF2-40B4-BE49-F238E27FC236}">
                  <a16:creationId xmlns:a16="http://schemas.microsoft.com/office/drawing/2014/main" id="{B6C0957D-39A9-4447-8233-077846ED463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9633" y="4575550"/>
              <a:ext cx="242763" cy="242763"/>
            </a:xfrm>
            <a:prstGeom prst="rect">
              <a:avLst/>
            </a:prstGeom>
          </p:spPr>
        </p:pic>
        <p:pic>
          <p:nvPicPr>
            <p:cNvPr id="91" name="Graphic 90" descr="Star">
              <a:extLst>
                <a:ext uri="{FF2B5EF4-FFF2-40B4-BE49-F238E27FC236}">
                  <a16:creationId xmlns:a16="http://schemas.microsoft.com/office/drawing/2014/main" id="{065B7B34-59FC-414B-9DB2-E41F25A7D78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74205" y="4577999"/>
              <a:ext cx="242763" cy="242763"/>
            </a:xfrm>
            <a:prstGeom prst="rect">
              <a:avLst/>
            </a:prstGeom>
          </p:spPr>
        </p:pic>
        <p:pic>
          <p:nvPicPr>
            <p:cNvPr id="92" name="Graphic 91" descr="Star">
              <a:extLst>
                <a:ext uri="{FF2B5EF4-FFF2-40B4-BE49-F238E27FC236}">
                  <a16:creationId xmlns:a16="http://schemas.microsoft.com/office/drawing/2014/main" id="{0E785294-F580-42AC-87E6-58B1803B082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971121" y="4577678"/>
              <a:ext cx="242763" cy="242763"/>
            </a:xfrm>
            <a:prstGeom prst="rect">
              <a:avLst/>
            </a:prstGeom>
          </p:spPr>
        </p:pic>
        <p:pic>
          <p:nvPicPr>
            <p:cNvPr id="93" name="Graphic 92" descr="Star">
              <a:extLst>
                <a:ext uri="{FF2B5EF4-FFF2-40B4-BE49-F238E27FC236}">
                  <a16:creationId xmlns:a16="http://schemas.microsoft.com/office/drawing/2014/main" id="{DD0ECDBE-045D-4488-BE58-750EE024D03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165693" y="4580127"/>
              <a:ext cx="242763" cy="242763"/>
            </a:xfrm>
            <a:prstGeom prst="rect">
              <a:avLst/>
            </a:prstGeom>
          </p:spPr>
        </p:pic>
      </p:grpSp>
      <p:sp>
        <p:nvSpPr>
          <p:cNvPr id="94" name="Rectangle 93">
            <a:extLst>
              <a:ext uri="{FF2B5EF4-FFF2-40B4-BE49-F238E27FC236}">
                <a16:creationId xmlns:a16="http://schemas.microsoft.com/office/drawing/2014/main" id="{DCCBC326-D2E8-4264-8F70-756FEAD0DF5F}"/>
              </a:ext>
            </a:extLst>
          </p:cNvPr>
          <p:cNvSpPr/>
          <p:nvPr/>
        </p:nvSpPr>
        <p:spPr>
          <a:xfrm>
            <a:off x="3275516" y="456421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grpSp>
        <p:nvGrpSpPr>
          <p:cNvPr id="95" name="Group 94">
            <a:extLst>
              <a:ext uri="{FF2B5EF4-FFF2-40B4-BE49-F238E27FC236}">
                <a16:creationId xmlns:a16="http://schemas.microsoft.com/office/drawing/2014/main" id="{B0AA74A2-F269-48C1-8CAA-478F2B741B95}"/>
              </a:ext>
            </a:extLst>
          </p:cNvPr>
          <p:cNvGrpSpPr/>
          <p:nvPr/>
        </p:nvGrpSpPr>
        <p:grpSpPr>
          <a:xfrm>
            <a:off x="5015962" y="4569962"/>
            <a:ext cx="828823" cy="247340"/>
            <a:chOff x="2579633" y="4575550"/>
            <a:chExt cx="828823" cy="247340"/>
          </a:xfrm>
        </p:grpSpPr>
        <p:pic>
          <p:nvPicPr>
            <p:cNvPr id="96" name="Graphic 95" descr="Star">
              <a:extLst>
                <a:ext uri="{FF2B5EF4-FFF2-40B4-BE49-F238E27FC236}">
                  <a16:creationId xmlns:a16="http://schemas.microsoft.com/office/drawing/2014/main" id="{4E3274D2-7ACE-4465-B863-1F27787C950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9633" y="4575550"/>
              <a:ext cx="242763" cy="242763"/>
            </a:xfrm>
            <a:prstGeom prst="rect">
              <a:avLst/>
            </a:prstGeom>
          </p:spPr>
        </p:pic>
        <p:pic>
          <p:nvPicPr>
            <p:cNvPr id="97" name="Graphic 96" descr="Star">
              <a:extLst>
                <a:ext uri="{FF2B5EF4-FFF2-40B4-BE49-F238E27FC236}">
                  <a16:creationId xmlns:a16="http://schemas.microsoft.com/office/drawing/2014/main" id="{1D185202-B3B2-4ADD-A02C-10F7AEE21D4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74205" y="4577999"/>
              <a:ext cx="242763" cy="242763"/>
            </a:xfrm>
            <a:prstGeom prst="rect">
              <a:avLst/>
            </a:prstGeom>
          </p:spPr>
        </p:pic>
        <p:pic>
          <p:nvPicPr>
            <p:cNvPr id="98" name="Graphic 97" descr="Star">
              <a:extLst>
                <a:ext uri="{FF2B5EF4-FFF2-40B4-BE49-F238E27FC236}">
                  <a16:creationId xmlns:a16="http://schemas.microsoft.com/office/drawing/2014/main" id="{F3E8FDED-03B7-4046-BADD-8D483C55324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971121" y="4577678"/>
              <a:ext cx="242763" cy="242763"/>
            </a:xfrm>
            <a:prstGeom prst="rect">
              <a:avLst/>
            </a:prstGeom>
          </p:spPr>
        </p:pic>
        <p:pic>
          <p:nvPicPr>
            <p:cNvPr id="99" name="Graphic 98" descr="Star">
              <a:extLst>
                <a:ext uri="{FF2B5EF4-FFF2-40B4-BE49-F238E27FC236}">
                  <a16:creationId xmlns:a16="http://schemas.microsoft.com/office/drawing/2014/main" id="{DF96E7D5-C11B-4EA9-A3C3-63AB49BD879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165693" y="4580127"/>
              <a:ext cx="242763" cy="242763"/>
            </a:xfrm>
            <a:prstGeom prst="rect">
              <a:avLst/>
            </a:prstGeom>
          </p:spPr>
        </p:pic>
      </p:grpSp>
      <p:sp>
        <p:nvSpPr>
          <p:cNvPr id="100" name="Rectangle 99">
            <a:extLst>
              <a:ext uri="{FF2B5EF4-FFF2-40B4-BE49-F238E27FC236}">
                <a16:creationId xmlns:a16="http://schemas.microsoft.com/office/drawing/2014/main" id="{21252681-5AEE-428B-8164-AB446090F257}"/>
              </a:ext>
            </a:extLst>
          </p:cNvPr>
          <p:cNvSpPr/>
          <p:nvPr/>
        </p:nvSpPr>
        <p:spPr>
          <a:xfrm>
            <a:off x="5740896" y="4564115"/>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grpSp>
        <p:nvGrpSpPr>
          <p:cNvPr id="101" name="Group 100">
            <a:extLst>
              <a:ext uri="{FF2B5EF4-FFF2-40B4-BE49-F238E27FC236}">
                <a16:creationId xmlns:a16="http://schemas.microsoft.com/office/drawing/2014/main" id="{5D1A0995-4097-48BE-8DF2-65AE76B7A7BE}"/>
              </a:ext>
            </a:extLst>
          </p:cNvPr>
          <p:cNvGrpSpPr/>
          <p:nvPr/>
        </p:nvGrpSpPr>
        <p:grpSpPr>
          <a:xfrm>
            <a:off x="7468817" y="4565385"/>
            <a:ext cx="828823" cy="247340"/>
            <a:chOff x="2579633" y="4575550"/>
            <a:chExt cx="828823" cy="247340"/>
          </a:xfrm>
        </p:grpSpPr>
        <p:pic>
          <p:nvPicPr>
            <p:cNvPr id="102" name="Graphic 101" descr="Star">
              <a:extLst>
                <a:ext uri="{FF2B5EF4-FFF2-40B4-BE49-F238E27FC236}">
                  <a16:creationId xmlns:a16="http://schemas.microsoft.com/office/drawing/2014/main" id="{47E897AB-8D17-42EA-B653-6CC8875062C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9633" y="4575550"/>
              <a:ext cx="242763" cy="242763"/>
            </a:xfrm>
            <a:prstGeom prst="rect">
              <a:avLst/>
            </a:prstGeom>
          </p:spPr>
        </p:pic>
        <p:pic>
          <p:nvPicPr>
            <p:cNvPr id="103" name="Graphic 102" descr="Star">
              <a:extLst>
                <a:ext uri="{FF2B5EF4-FFF2-40B4-BE49-F238E27FC236}">
                  <a16:creationId xmlns:a16="http://schemas.microsoft.com/office/drawing/2014/main" id="{740EEB23-EEEA-4DF5-90E2-28F5B7AB6F5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74205" y="4577999"/>
              <a:ext cx="242763" cy="242763"/>
            </a:xfrm>
            <a:prstGeom prst="rect">
              <a:avLst/>
            </a:prstGeom>
          </p:spPr>
        </p:pic>
        <p:pic>
          <p:nvPicPr>
            <p:cNvPr id="104" name="Graphic 103" descr="Star">
              <a:extLst>
                <a:ext uri="{FF2B5EF4-FFF2-40B4-BE49-F238E27FC236}">
                  <a16:creationId xmlns:a16="http://schemas.microsoft.com/office/drawing/2014/main" id="{47B1B555-CAFE-4C41-8E99-FC08DB11924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971121" y="4577678"/>
              <a:ext cx="242763" cy="242763"/>
            </a:xfrm>
            <a:prstGeom prst="rect">
              <a:avLst/>
            </a:prstGeom>
          </p:spPr>
        </p:pic>
        <p:pic>
          <p:nvPicPr>
            <p:cNvPr id="105" name="Graphic 104" descr="Star">
              <a:extLst>
                <a:ext uri="{FF2B5EF4-FFF2-40B4-BE49-F238E27FC236}">
                  <a16:creationId xmlns:a16="http://schemas.microsoft.com/office/drawing/2014/main" id="{733F2880-3EA5-4F19-AD66-525B16B128F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165693" y="4580127"/>
              <a:ext cx="242763" cy="242763"/>
            </a:xfrm>
            <a:prstGeom prst="rect">
              <a:avLst/>
            </a:prstGeom>
          </p:spPr>
        </p:pic>
      </p:grpSp>
      <p:sp>
        <p:nvSpPr>
          <p:cNvPr id="106" name="Rectangle 105">
            <a:extLst>
              <a:ext uri="{FF2B5EF4-FFF2-40B4-BE49-F238E27FC236}">
                <a16:creationId xmlns:a16="http://schemas.microsoft.com/office/drawing/2014/main" id="{0479EBB3-5905-43A4-9971-17B803EBEC9B}"/>
              </a:ext>
            </a:extLst>
          </p:cNvPr>
          <p:cNvSpPr/>
          <p:nvPr/>
        </p:nvSpPr>
        <p:spPr>
          <a:xfrm>
            <a:off x="8176258" y="4555679"/>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107" name="Speech Bubble: Rectangle 106">
            <a:hlinkClick r:id="rId23" action="ppaction://hlinksldjump"/>
            <a:extLst>
              <a:ext uri="{FF2B5EF4-FFF2-40B4-BE49-F238E27FC236}">
                <a16:creationId xmlns:a16="http://schemas.microsoft.com/office/drawing/2014/main" id="{4189E43C-CE38-4D25-9F10-11761F820F91}"/>
              </a:ext>
            </a:extLst>
          </p:cNvPr>
          <p:cNvSpPr/>
          <p:nvPr/>
        </p:nvSpPr>
        <p:spPr>
          <a:xfrm>
            <a:off x="5977121" y="2642257"/>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Speech Bubble: Rectangle 107">
            <a:hlinkClick r:id="rId23" action="ppaction://hlinksldjump"/>
            <a:extLst>
              <a:ext uri="{FF2B5EF4-FFF2-40B4-BE49-F238E27FC236}">
                <a16:creationId xmlns:a16="http://schemas.microsoft.com/office/drawing/2014/main" id="{447586C3-FB4E-490C-8791-DB73EAF5D95E}"/>
              </a:ext>
            </a:extLst>
          </p:cNvPr>
          <p:cNvSpPr/>
          <p:nvPr/>
        </p:nvSpPr>
        <p:spPr>
          <a:xfrm>
            <a:off x="8326556" y="2619843"/>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hlinkClick r:id="rId18" action="ppaction://hlinksldjump"/>
            <a:extLst>
              <a:ext uri="{FF2B5EF4-FFF2-40B4-BE49-F238E27FC236}">
                <a16:creationId xmlns:a16="http://schemas.microsoft.com/office/drawing/2014/main" id="{8B3E8561-B376-43F3-9AD0-CC05BF3CE0E5}"/>
              </a:ext>
            </a:extLst>
          </p:cNvPr>
          <p:cNvSpPr/>
          <p:nvPr/>
        </p:nvSpPr>
        <p:spPr>
          <a:xfrm>
            <a:off x="2579629"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66" name="Rectangle 65">
            <a:hlinkClick r:id="rId19" action="ppaction://hlinksldjump"/>
            <a:extLst>
              <a:ext uri="{FF2B5EF4-FFF2-40B4-BE49-F238E27FC236}">
                <a16:creationId xmlns:a16="http://schemas.microsoft.com/office/drawing/2014/main" id="{0701E51C-047E-4B46-900B-07C2C4B09119}"/>
              </a:ext>
            </a:extLst>
          </p:cNvPr>
          <p:cNvSpPr/>
          <p:nvPr/>
        </p:nvSpPr>
        <p:spPr>
          <a:xfrm>
            <a:off x="5064195"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68" name="Rectangle 67">
            <a:hlinkClick r:id="rId26" action="ppaction://hlinksldjump"/>
            <a:extLst>
              <a:ext uri="{FF2B5EF4-FFF2-40B4-BE49-F238E27FC236}">
                <a16:creationId xmlns:a16="http://schemas.microsoft.com/office/drawing/2014/main" id="{252FBC59-83B6-440D-B108-D5F1893F6CCA}"/>
              </a:ext>
            </a:extLst>
          </p:cNvPr>
          <p:cNvSpPr/>
          <p:nvPr/>
        </p:nvSpPr>
        <p:spPr>
          <a:xfrm>
            <a:off x="7505668" y="513040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pic>
        <p:nvPicPr>
          <p:cNvPr id="64" name="Picture 63">
            <a:hlinkClick r:id="rId27" action="ppaction://hlinksldjump"/>
            <a:extLst>
              <a:ext uri="{FF2B5EF4-FFF2-40B4-BE49-F238E27FC236}">
                <a16:creationId xmlns:a16="http://schemas.microsoft.com/office/drawing/2014/main" id="{2E5B4D3C-06CA-4D44-927D-7A14EF6FE4B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Tree>
    <p:extLst>
      <p:ext uri="{BB962C8B-B14F-4D97-AF65-F5344CB8AC3E}">
        <p14:creationId xmlns:p14="http://schemas.microsoft.com/office/powerpoint/2010/main" val="42903186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Marker</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grpSp>
        <p:nvGrpSpPr>
          <p:cNvPr id="63" name="Group 62">
            <a:extLst>
              <a:ext uri="{FF2B5EF4-FFF2-40B4-BE49-F238E27FC236}">
                <a16:creationId xmlns:a16="http://schemas.microsoft.com/office/drawing/2014/main" id="{ED2D68F7-6218-4E3C-8B67-7694501E8311}"/>
              </a:ext>
            </a:extLst>
          </p:cNvPr>
          <p:cNvGrpSpPr/>
          <p:nvPr/>
        </p:nvGrpSpPr>
        <p:grpSpPr>
          <a:xfrm>
            <a:off x="4925485" y="2582150"/>
            <a:ext cx="2314925" cy="3449614"/>
            <a:chOff x="8306870" y="3911689"/>
            <a:chExt cx="1449571" cy="2150160"/>
          </a:xfrm>
        </p:grpSpPr>
        <p:sp>
          <p:nvSpPr>
            <p:cNvPr id="65" name="Rectangle: Rounded Corners 64">
              <a:extLst>
                <a:ext uri="{FF2B5EF4-FFF2-40B4-BE49-F238E27FC236}">
                  <a16:creationId xmlns:a16="http://schemas.microsoft.com/office/drawing/2014/main" id="{2187CD52-3A95-421F-A333-4C5D131A6BB4}"/>
                </a:ext>
              </a:extLst>
            </p:cNvPr>
            <p:cNvSpPr/>
            <p:nvPr/>
          </p:nvSpPr>
          <p:spPr>
            <a:xfrm>
              <a:off x="8306870" y="3911689"/>
              <a:ext cx="1428457" cy="2150160"/>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B5EDC6BB-7BC8-47EE-8749-FD484D907E25}"/>
                </a:ext>
              </a:extLst>
            </p:cNvPr>
            <p:cNvSpPr/>
            <p:nvPr/>
          </p:nvSpPr>
          <p:spPr>
            <a:xfrm>
              <a:off x="8318720" y="4916091"/>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Markers</a:t>
              </a:r>
            </a:p>
          </p:txBody>
        </p:sp>
      </p:grpSp>
      <p:sp>
        <p:nvSpPr>
          <p:cNvPr id="74" name="Rectangle: Rounded Corners 73">
            <a:hlinkClick r:id="rId16" action="ppaction://hlinksldjump"/>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3" name="Rectangle: Rounded Corners 42">
            <a:hlinkClick r:id="rId17" action="ppaction://hlinksldjump"/>
            <a:extLst>
              <a:ext uri="{FF2B5EF4-FFF2-40B4-BE49-F238E27FC236}">
                <a16:creationId xmlns:a16="http://schemas.microsoft.com/office/drawing/2014/main" id="{23A21BBC-DBFE-4E0A-8478-FFAD7F034A6B}"/>
              </a:ext>
            </a:extLst>
          </p:cNvPr>
          <p:cNvSpPr/>
          <p:nvPr/>
        </p:nvSpPr>
        <p:spPr>
          <a:xfrm>
            <a:off x="5018237"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44" name="Rectangle: Rounded Corners 43">
            <a:hlinkClick r:id="rId18" action="ppaction://hlinksldjump"/>
            <a:extLst>
              <a:ext uri="{FF2B5EF4-FFF2-40B4-BE49-F238E27FC236}">
                <a16:creationId xmlns:a16="http://schemas.microsoft.com/office/drawing/2014/main" id="{F98D8CAD-29AA-4C31-B44B-21F7C5A9C8DB}"/>
              </a:ext>
            </a:extLst>
          </p:cNvPr>
          <p:cNvSpPr/>
          <p:nvPr/>
        </p:nvSpPr>
        <p:spPr>
          <a:xfrm>
            <a:off x="6161081"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95" name="Group 94">
            <a:extLst>
              <a:ext uri="{FF2B5EF4-FFF2-40B4-BE49-F238E27FC236}">
                <a16:creationId xmlns:a16="http://schemas.microsoft.com/office/drawing/2014/main" id="{B0AA74A2-F269-48C1-8CAA-478F2B741B95}"/>
              </a:ext>
            </a:extLst>
          </p:cNvPr>
          <p:cNvGrpSpPr/>
          <p:nvPr/>
        </p:nvGrpSpPr>
        <p:grpSpPr>
          <a:xfrm>
            <a:off x="5015962" y="4569962"/>
            <a:ext cx="828823" cy="247340"/>
            <a:chOff x="2579633" y="4575550"/>
            <a:chExt cx="828823" cy="247340"/>
          </a:xfrm>
        </p:grpSpPr>
        <p:pic>
          <p:nvPicPr>
            <p:cNvPr id="96" name="Graphic 95" descr="Star">
              <a:extLst>
                <a:ext uri="{FF2B5EF4-FFF2-40B4-BE49-F238E27FC236}">
                  <a16:creationId xmlns:a16="http://schemas.microsoft.com/office/drawing/2014/main" id="{4E3274D2-7ACE-4465-B863-1F27787C950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79633" y="4575550"/>
              <a:ext cx="242763" cy="242763"/>
            </a:xfrm>
            <a:prstGeom prst="rect">
              <a:avLst/>
            </a:prstGeom>
          </p:spPr>
        </p:pic>
        <p:pic>
          <p:nvPicPr>
            <p:cNvPr id="97" name="Graphic 96" descr="Star">
              <a:extLst>
                <a:ext uri="{FF2B5EF4-FFF2-40B4-BE49-F238E27FC236}">
                  <a16:creationId xmlns:a16="http://schemas.microsoft.com/office/drawing/2014/main" id="{1D185202-B3B2-4ADD-A02C-10F7AEE21D4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774205" y="4577999"/>
              <a:ext cx="242763" cy="242763"/>
            </a:xfrm>
            <a:prstGeom prst="rect">
              <a:avLst/>
            </a:prstGeom>
          </p:spPr>
        </p:pic>
        <p:pic>
          <p:nvPicPr>
            <p:cNvPr id="98" name="Graphic 97" descr="Star">
              <a:extLst>
                <a:ext uri="{FF2B5EF4-FFF2-40B4-BE49-F238E27FC236}">
                  <a16:creationId xmlns:a16="http://schemas.microsoft.com/office/drawing/2014/main" id="{F3E8FDED-03B7-4046-BADD-8D483C5532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71121" y="4577678"/>
              <a:ext cx="242763" cy="242763"/>
            </a:xfrm>
            <a:prstGeom prst="rect">
              <a:avLst/>
            </a:prstGeom>
          </p:spPr>
        </p:pic>
        <p:pic>
          <p:nvPicPr>
            <p:cNvPr id="99" name="Graphic 98" descr="Star">
              <a:extLst>
                <a:ext uri="{FF2B5EF4-FFF2-40B4-BE49-F238E27FC236}">
                  <a16:creationId xmlns:a16="http://schemas.microsoft.com/office/drawing/2014/main" id="{DF96E7D5-C11B-4EA9-A3C3-63AB49BD879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65693" y="4580127"/>
              <a:ext cx="242763" cy="242763"/>
            </a:xfrm>
            <a:prstGeom prst="rect">
              <a:avLst/>
            </a:prstGeom>
          </p:spPr>
        </p:pic>
      </p:grpSp>
      <p:sp>
        <p:nvSpPr>
          <p:cNvPr id="100" name="Rectangle 99">
            <a:extLst>
              <a:ext uri="{FF2B5EF4-FFF2-40B4-BE49-F238E27FC236}">
                <a16:creationId xmlns:a16="http://schemas.microsoft.com/office/drawing/2014/main" id="{21252681-5AEE-428B-8164-AB446090F257}"/>
              </a:ext>
            </a:extLst>
          </p:cNvPr>
          <p:cNvSpPr/>
          <p:nvPr/>
        </p:nvSpPr>
        <p:spPr>
          <a:xfrm>
            <a:off x="5740896" y="4564115"/>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107" name="Speech Bubble: Rectangle 106">
            <a:hlinkClick r:id="rId21" action="ppaction://hlinksldjump"/>
            <a:extLst>
              <a:ext uri="{FF2B5EF4-FFF2-40B4-BE49-F238E27FC236}">
                <a16:creationId xmlns:a16="http://schemas.microsoft.com/office/drawing/2014/main" id="{4189E43C-CE38-4D25-9F10-11761F820F91}"/>
              </a:ext>
            </a:extLst>
          </p:cNvPr>
          <p:cNvSpPr/>
          <p:nvPr/>
        </p:nvSpPr>
        <p:spPr>
          <a:xfrm>
            <a:off x="5977121" y="2642257"/>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hlinkClick r:id="rId18" action="ppaction://hlinksldjump"/>
            <a:extLst>
              <a:ext uri="{FF2B5EF4-FFF2-40B4-BE49-F238E27FC236}">
                <a16:creationId xmlns:a16="http://schemas.microsoft.com/office/drawing/2014/main" id="{0701E51C-047E-4B46-900B-07C2C4B09119}"/>
              </a:ext>
            </a:extLst>
          </p:cNvPr>
          <p:cNvSpPr/>
          <p:nvPr/>
        </p:nvSpPr>
        <p:spPr>
          <a:xfrm>
            <a:off x="5064195"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pic>
        <p:nvPicPr>
          <p:cNvPr id="64" name="Picture 63">
            <a:hlinkClick r:id="rId22" action="ppaction://hlinksldjump"/>
            <a:extLst>
              <a:ext uri="{FF2B5EF4-FFF2-40B4-BE49-F238E27FC236}">
                <a16:creationId xmlns:a16="http://schemas.microsoft.com/office/drawing/2014/main" id="{2F1C4F21-7300-491C-BD3E-FA68F022976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5028" y="3057588"/>
            <a:ext cx="1422113" cy="1138978"/>
          </a:xfrm>
          <a:prstGeom prst="rect">
            <a:avLst/>
          </a:prstGeom>
        </p:spPr>
      </p:pic>
      <p:pic>
        <p:nvPicPr>
          <p:cNvPr id="37" name="Picture 36">
            <a:hlinkClick r:id="rId24" action="ppaction://hlinksldjump"/>
            <a:extLst>
              <a:ext uri="{FF2B5EF4-FFF2-40B4-BE49-F238E27FC236}">
                <a16:creationId xmlns:a16="http://schemas.microsoft.com/office/drawing/2014/main" id="{4A21B3B6-6A3B-419D-81AA-CE8F8A3CC54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Tree>
    <p:extLst>
      <p:ext uri="{BB962C8B-B14F-4D97-AF65-F5344CB8AC3E}">
        <p14:creationId xmlns:p14="http://schemas.microsoft.com/office/powerpoint/2010/main" val="2076296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Aluminum Hooks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1" name="Rectangle 60">
            <a:extLst>
              <a:ext uri="{FF2B5EF4-FFF2-40B4-BE49-F238E27FC236}">
                <a16:creationId xmlns:a16="http://schemas.microsoft.com/office/drawing/2014/main" id="{945BC08D-8841-4E05-A89D-67A1E66B0CF8}"/>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08B8D01-8644-4A67-9CBA-52CCA0B59237}"/>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65" name="Group 64">
            <a:extLst>
              <a:ext uri="{FF2B5EF4-FFF2-40B4-BE49-F238E27FC236}">
                <a16:creationId xmlns:a16="http://schemas.microsoft.com/office/drawing/2014/main" id="{88FF0C36-A1BF-4E90-A910-BCA6F96EF3B4}"/>
              </a:ext>
            </a:extLst>
          </p:cNvPr>
          <p:cNvGrpSpPr/>
          <p:nvPr/>
        </p:nvGrpSpPr>
        <p:grpSpPr>
          <a:xfrm>
            <a:off x="0" y="-3175"/>
            <a:ext cx="12192000" cy="646176"/>
            <a:chOff x="0" y="-3175"/>
            <a:chExt cx="12192000" cy="646176"/>
          </a:xfrm>
        </p:grpSpPr>
        <p:sp>
          <p:nvSpPr>
            <p:cNvPr id="67" name="Rectangle: Rounded Corners 66">
              <a:extLst>
                <a:ext uri="{FF2B5EF4-FFF2-40B4-BE49-F238E27FC236}">
                  <a16:creationId xmlns:a16="http://schemas.microsoft.com/office/drawing/2014/main" id="{DD7D3AA1-DB96-40F9-936A-6ECEABACE1C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hlinkClick r:id="rId11" action="ppaction://hlinksldjump"/>
              <a:extLst>
                <a:ext uri="{FF2B5EF4-FFF2-40B4-BE49-F238E27FC236}">
                  <a16:creationId xmlns:a16="http://schemas.microsoft.com/office/drawing/2014/main" id="{540833C8-EC46-4EBA-A42A-7624551F54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69" name="Picture 68">
              <a:hlinkClick r:id="rId13" action="ppaction://hlinksldjump"/>
              <a:extLst>
                <a:ext uri="{FF2B5EF4-FFF2-40B4-BE49-F238E27FC236}">
                  <a16:creationId xmlns:a16="http://schemas.microsoft.com/office/drawing/2014/main" id="{3F3F5AD6-2A89-490C-A4F8-71286BE1D1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70" name="Picture 69">
              <a:hlinkClick r:id="rId15" action="ppaction://hlinksldjump"/>
              <a:extLst>
                <a:ext uri="{FF2B5EF4-FFF2-40B4-BE49-F238E27FC236}">
                  <a16:creationId xmlns:a16="http://schemas.microsoft.com/office/drawing/2014/main" id="{FF6AB4CA-AA2C-4054-9AFA-5F61DB01EC6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71" name="Rectangle: Rounded Corners 70">
              <a:extLst>
                <a:ext uri="{FF2B5EF4-FFF2-40B4-BE49-F238E27FC236}">
                  <a16:creationId xmlns:a16="http://schemas.microsoft.com/office/drawing/2014/main" id="{081062E4-19FA-4278-B213-B4854F304E6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3" name="Rectangle: Rounded Corners 72">
              <a:hlinkClick r:id="rId17" action="ppaction://hlinksldjump"/>
              <a:extLst>
                <a:ext uri="{FF2B5EF4-FFF2-40B4-BE49-F238E27FC236}">
                  <a16:creationId xmlns:a16="http://schemas.microsoft.com/office/drawing/2014/main" id="{4F780CC8-B52F-4871-AC1A-612631B2619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81" name="Group 80">
            <a:extLst>
              <a:ext uri="{FF2B5EF4-FFF2-40B4-BE49-F238E27FC236}">
                <a16:creationId xmlns:a16="http://schemas.microsoft.com/office/drawing/2014/main" id="{F4927FA5-482E-4CD6-9599-1E7E14A6631A}"/>
              </a:ext>
            </a:extLst>
          </p:cNvPr>
          <p:cNvGrpSpPr/>
          <p:nvPr/>
        </p:nvGrpSpPr>
        <p:grpSpPr>
          <a:xfrm>
            <a:off x="0" y="6524170"/>
            <a:ext cx="12192000" cy="348343"/>
            <a:chOff x="0" y="6524170"/>
            <a:chExt cx="12192000" cy="348343"/>
          </a:xfrm>
        </p:grpSpPr>
        <p:grpSp>
          <p:nvGrpSpPr>
            <p:cNvPr id="84" name="Group 83">
              <a:extLst>
                <a:ext uri="{FF2B5EF4-FFF2-40B4-BE49-F238E27FC236}">
                  <a16:creationId xmlns:a16="http://schemas.microsoft.com/office/drawing/2014/main" id="{61E4B94B-8865-4B31-9B03-E9C31619D497}"/>
                </a:ext>
              </a:extLst>
            </p:cNvPr>
            <p:cNvGrpSpPr/>
            <p:nvPr/>
          </p:nvGrpSpPr>
          <p:grpSpPr>
            <a:xfrm>
              <a:off x="0" y="6524170"/>
              <a:ext cx="12192000" cy="348343"/>
              <a:chOff x="0" y="6524170"/>
              <a:chExt cx="12192000" cy="348343"/>
            </a:xfrm>
          </p:grpSpPr>
          <p:sp>
            <p:nvSpPr>
              <p:cNvPr id="107" name="Rectangle: Rounded Corners 106">
                <a:extLst>
                  <a:ext uri="{FF2B5EF4-FFF2-40B4-BE49-F238E27FC236}">
                    <a16:creationId xmlns:a16="http://schemas.microsoft.com/office/drawing/2014/main" id="{24CE5F7A-39AE-47EB-BA4F-7DB37E5F5897}"/>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34CFB91A-A94F-4D4C-8965-8937B697001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97" name="Group 96">
              <a:extLst>
                <a:ext uri="{FF2B5EF4-FFF2-40B4-BE49-F238E27FC236}">
                  <a16:creationId xmlns:a16="http://schemas.microsoft.com/office/drawing/2014/main" id="{79129A05-12D7-46D7-B770-AFE889592FB7}"/>
                </a:ext>
              </a:extLst>
            </p:cNvPr>
            <p:cNvGrpSpPr/>
            <p:nvPr/>
          </p:nvGrpSpPr>
          <p:grpSpPr>
            <a:xfrm>
              <a:off x="9719746" y="6600793"/>
              <a:ext cx="2011656" cy="256480"/>
              <a:chOff x="9719746" y="6600793"/>
              <a:chExt cx="2011656" cy="256480"/>
            </a:xfrm>
          </p:grpSpPr>
          <p:sp>
            <p:nvSpPr>
              <p:cNvPr id="105" name="Rectangle: Rounded Corners 104">
                <a:hlinkClick r:id="rId18" action="ppaction://hlinksldjump"/>
                <a:extLst>
                  <a:ext uri="{FF2B5EF4-FFF2-40B4-BE49-F238E27FC236}">
                    <a16:creationId xmlns:a16="http://schemas.microsoft.com/office/drawing/2014/main" id="{C59F2E6A-783E-43A1-A0F0-A9606BFFD1D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106" name="Rectangle: Rounded Corners 105">
                <a:hlinkClick r:id="rId19" action="ppaction://hlinksldjump"/>
                <a:extLst>
                  <a:ext uri="{FF2B5EF4-FFF2-40B4-BE49-F238E27FC236}">
                    <a16:creationId xmlns:a16="http://schemas.microsoft.com/office/drawing/2014/main" id="{50573C0C-6F74-4398-86DE-B7B5B25B202B}"/>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99" name="Group 98">
              <a:extLst>
                <a:ext uri="{FF2B5EF4-FFF2-40B4-BE49-F238E27FC236}">
                  <a16:creationId xmlns:a16="http://schemas.microsoft.com/office/drawing/2014/main" id="{2A0B0E18-F448-48F3-AF21-EC51F539AE3E}"/>
                </a:ext>
              </a:extLst>
            </p:cNvPr>
            <p:cNvGrpSpPr/>
            <p:nvPr/>
          </p:nvGrpSpPr>
          <p:grpSpPr>
            <a:xfrm>
              <a:off x="166789" y="6598734"/>
              <a:ext cx="1599857" cy="230072"/>
              <a:chOff x="166789" y="6598734"/>
              <a:chExt cx="1599857" cy="230072"/>
            </a:xfrm>
          </p:grpSpPr>
          <p:pic>
            <p:nvPicPr>
              <p:cNvPr id="100" name="Picture 99">
                <a:hlinkClick r:id="rId20"/>
                <a:extLst>
                  <a:ext uri="{FF2B5EF4-FFF2-40B4-BE49-F238E27FC236}">
                    <a16:creationId xmlns:a16="http://schemas.microsoft.com/office/drawing/2014/main" id="{A7AEF4F2-9F90-4C46-A8B6-DF75CA3D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101" name="Picture 100">
                <a:hlinkClick r:id="rId21"/>
                <a:extLst>
                  <a:ext uri="{FF2B5EF4-FFF2-40B4-BE49-F238E27FC236}">
                    <a16:creationId xmlns:a16="http://schemas.microsoft.com/office/drawing/2014/main" id="{0F3E9300-1223-4F5E-968B-65081A1DBF29}"/>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102" name="Picture 101">
                <a:hlinkClick r:id="rId22"/>
                <a:extLst>
                  <a:ext uri="{FF2B5EF4-FFF2-40B4-BE49-F238E27FC236}">
                    <a16:creationId xmlns:a16="http://schemas.microsoft.com/office/drawing/2014/main" id="{7B2D13E6-6BDA-4C4A-8458-B0EEC39F0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103" name="Picture 102">
                <a:hlinkClick r:id="rId23"/>
                <a:extLst>
                  <a:ext uri="{FF2B5EF4-FFF2-40B4-BE49-F238E27FC236}">
                    <a16:creationId xmlns:a16="http://schemas.microsoft.com/office/drawing/2014/main" id="{797A91AC-7614-417C-9569-0E70DA47EAB4}"/>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104" name="Picture 103">
                <a:hlinkClick r:id="rId24"/>
                <a:extLst>
                  <a:ext uri="{FF2B5EF4-FFF2-40B4-BE49-F238E27FC236}">
                    <a16:creationId xmlns:a16="http://schemas.microsoft.com/office/drawing/2014/main" id="{22C220BD-E6DE-4CCD-B835-F1CB7975C7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grpSp>
        <p:nvGrpSpPr>
          <p:cNvPr id="16" name="Group 15">
            <a:extLst>
              <a:ext uri="{FF2B5EF4-FFF2-40B4-BE49-F238E27FC236}">
                <a16:creationId xmlns:a16="http://schemas.microsoft.com/office/drawing/2014/main" id="{7255DDB4-FE81-48AC-AE35-ED7FD888F7A2}"/>
              </a:ext>
            </a:extLst>
          </p:cNvPr>
          <p:cNvGrpSpPr/>
          <p:nvPr/>
        </p:nvGrpSpPr>
        <p:grpSpPr>
          <a:xfrm>
            <a:off x="4532781" y="2012451"/>
            <a:ext cx="3188991" cy="4256521"/>
            <a:chOff x="2791069" y="2012451"/>
            <a:chExt cx="3188991" cy="4256521"/>
          </a:xfrm>
        </p:grpSpPr>
        <p:grpSp>
          <p:nvGrpSpPr>
            <p:cNvPr id="15" name="Group 14">
              <a:extLst>
                <a:ext uri="{FF2B5EF4-FFF2-40B4-BE49-F238E27FC236}">
                  <a16:creationId xmlns:a16="http://schemas.microsoft.com/office/drawing/2014/main" id="{ECAED3DB-99C3-42F7-B0E2-C56693FE41B7}"/>
                </a:ext>
              </a:extLst>
            </p:cNvPr>
            <p:cNvGrpSpPr/>
            <p:nvPr/>
          </p:nvGrpSpPr>
          <p:grpSpPr>
            <a:xfrm>
              <a:off x="2791069" y="2012451"/>
              <a:ext cx="3188991" cy="4256521"/>
              <a:chOff x="1005808" y="2012451"/>
              <a:chExt cx="3188991" cy="4256521"/>
            </a:xfrm>
          </p:grpSpPr>
          <p:grpSp>
            <p:nvGrpSpPr>
              <p:cNvPr id="22" name="Group 21">
                <a:extLst>
                  <a:ext uri="{FF2B5EF4-FFF2-40B4-BE49-F238E27FC236}">
                    <a16:creationId xmlns:a16="http://schemas.microsoft.com/office/drawing/2014/main" id="{29E286C2-12B0-4D69-BF3D-8893F7F4A072}"/>
                  </a:ext>
                </a:extLst>
              </p:cNvPr>
              <p:cNvGrpSpPr/>
              <p:nvPr/>
            </p:nvGrpSpPr>
            <p:grpSpPr>
              <a:xfrm>
                <a:off x="1005808" y="2012451"/>
                <a:ext cx="3188991" cy="4256521"/>
                <a:chOff x="1005808" y="2012451"/>
                <a:chExt cx="3188991" cy="4256521"/>
              </a:xfrm>
            </p:grpSpPr>
            <p:grpSp>
              <p:nvGrpSpPr>
                <p:cNvPr id="11" name="Group 10">
                  <a:extLst>
                    <a:ext uri="{FF2B5EF4-FFF2-40B4-BE49-F238E27FC236}">
                      <a16:creationId xmlns:a16="http://schemas.microsoft.com/office/drawing/2014/main" id="{4D303E91-A914-41FF-AD4C-52615FC4A27F}"/>
                    </a:ext>
                  </a:extLst>
                </p:cNvPr>
                <p:cNvGrpSpPr/>
                <p:nvPr/>
              </p:nvGrpSpPr>
              <p:grpSpPr>
                <a:xfrm>
                  <a:off x="1005808" y="2012451"/>
                  <a:ext cx="3180903" cy="4256521"/>
                  <a:chOff x="1092892" y="2012451"/>
                  <a:chExt cx="3180903" cy="4256521"/>
                </a:xfrm>
              </p:grpSpPr>
              <p:grpSp>
                <p:nvGrpSpPr>
                  <p:cNvPr id="46" name="Group 45">
                    <a:extLst>
                      <a:ext uri="{FF2B5EF4-FFF2-40B4-BE49-F238E27FC236}">
                        <a16:creationId xmlns:a16="http://schemas.microsoft.com/office/drawing/2014/main" id="{BD90AAB5-5524-4EC4-8A8C-23B9AD7EAF59}"/>
                      </a:ext>
                    </a:extLst>
                  </p:cNvPr>
                  <p:cNvGrpSpPr/>
                  <p:nvPr/>
                </p:nvGrpSpPr>
                <p:grpSpPr>
                  <a:xfrm>
                    <a:off x="1092892" y="2012451"/>
                    <a:ext cx="3180903" cy="4256521"/>
                    <a:chOff x="2736068" y="3959219"/>
                    <a:chExt cx="1428457" cy="2196137"/>
                  </a:xfrm>
                </p:grpSpPr>
                <p:sp>
                  <p:nvSpPr>
                    <p:cNvPr id="47" name="Rectangle: Rounded Corners 46">
                      <a:extLst>
                        <a:ext uri="{FF2B5EF4-FFF2-40B4-BE49-F238E27FC236}">
                          <a16:creationId xmlns:a16="http://schemas.microsoft.com/office/drawing/2014/main" id="{6C4D3B21-C7F3-4283-BBDD-A14AE727EF08}"/>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hlinkClick r:id="rId11" action="ppaction://hlinksldjump"/>
                      <a:extLst>
                        <a:ext uri="{FF2B5EF4-FFF2-40B4-BE49-F238E27FC236}">
                          <a16:creationId xmlns:a16="http://schemas.microsoft.com/office/drawing/2014/main" id="{75F2B29F-27EC-4770-B43D-B346E8A38C5B}"/>
                        </a:ext>
                      </a:extLst>
                    </p:cNvPr>
                    <p:cNvSpPr/>
                    <p:nvPr/>
                  </p:nvSpPr>
                  <p:spPr>
                    <a:xfrm>
                      <a:off x="2843925" y="5725726"/>
                      <a:ext cx="551940"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Add To Cart</a:t>
                      </a:r>
                    </a:p>
                  </p:txBody>
                </p:sp>
              </p:grpSp>
              <p:sp>
                <p:nvSpPr>
                  <p:cNvPr id="53" name="Rectangle: Rounded Corners 52">
                    <a:hlinkClick r:id="rId25" action="ppaction://hlinksldjump"/>
                    <a:extLst>
                      <a:ext uri="{FF2B5EF4-FFF2-40B4-BE49-F238E27FC236}">
                        <a16:creationId xmlns:a16="http://schemas.microsoft.com/office/drawing/2014/main" id="{9456C101-5271-4477-9B51-562B4FD4B7CC}"/>
                      </a:ext>
                    </a:extLst>
                  </p:cNvPr>
                  <p:cNvSpPr/>
                  <p:nvPr/>
                </p:nvSpPr>
                <p:spPr>
                  <a:xfrm>
                    <a:off x="2802311" y="5436269"/>
                    <a:ext cx="1229066" cy="486200"/>
                  </a:xfrm>
                  <a:prstGeom prst="roundRect">
                    <a:avLst/>
                  </a:prstGeom>
                  <a:solidFill>
                    <a:srgbClr val="D74E23"/>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grpSp>
            <p:grpSp>
              <p:nvGrpSpPr>
                <p:cNvPr id="20" name="Group 19">
                  <a:extLst>
                    <a:ext uri="{FF2B5EF4-FFF2-40B4-BE49-F238E27FC236}">
                      <a16:creationId xmlns:a16="http://schemas.microsoft.com/office/drawing/2014/main" id="{CF38652C-776C-45AC-82DA-47D4C6B950FC}"/>
                    </a:ext>
                  </a:extLst>
                </p:cNvPr>
                <p:cNvGrpSpPr/>
                <p:nvPr/>
              </p:nvGrpSpPr>
              <p:grpSpPr>
                <a:xfrm>
                  <a:off x="1115200" y="4286572"/>
                  <a:ext cx="3079599" cy="803194"/>
                  <a:chOff x="5694629" y="3300711"/>
                  <a:chExt cx="3079599" cy="803194"/>
                </a:xfrm>
              </p:grpSpPr>
              <p:sp>
                <p:nvSpPr>
                  <p:cNvPr id="74" name="Rectangle: Rounded Corners 73">
                    <a:extLst>
                      <a:ext uri="{FF2B5EF4-FFF2-40B4-BE49-F238E27FC236}">
                        <a16:creationId xmlns:a16="http://schemas.microsoft.com/office/drawing/2014/main" id="{A5D2975E-E0AD-40C9-946E-2ECA81AE33AB}"/>
                      </a:ext>
                    </a:extLst>
                  </p:cNvPr>
                  <p:cNvSpPr/>
                  <p:nvPr/>
                </p:nvSpPr>
                <p:spPr>
                  <a:xfrm>
                    <a:off x="5694629" y="3300711"/>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Gold Aluminum Hook</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endParaRPr lang="en-US" sz="1200" b="1" dirty="0">
                      <a:solidFill>
                        <a:schemeClr val="tx1"/>
                      </a:solidFill>
                      <a:latin typeface="Arial" panose="020B0604020202020204" pitchFamily="34" charset="0"/>
                      <a:cs typeface="Arial" panose="020B0604020202020204" pitchFamily="34" charset="0"/>
                    </a:endParaRPr>
                  </a:p>
                </p:txBody>
              </p:sp>
              <p:sp>
                <p:nvSpPr>
                  <p:cNvPr id="75" name="Rectangle 74">
                    <a:hlinkClick r:id="rId26" action="ppaction://hlinksldjump"/>
                    <a:extLst>
                      <a:ext uri="{FF2B5EF4-FFF2-40B4-BE49-F238E27FC236}">
                        <a16:creationId xmlns:a16="http://schemas.microsoft.com/office/drawing/2014/main" id="{5E07738B-F04A-4473-94F5-A492736A4BC2}"/>
                      </a:ext>
                    </a:extLst>
                  </p:cNvPr>
                  <p:cNvSpPr/>
                  <p:nvPr/>
                </p:nvSpPr>
                <p:spPr>
                  <a:xfrm>
                    <a:off x="5731169" y="387866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Ratings</a:t>
                    </a:r>
                  </a:p>
                </p:txBody>
              </p:sp>
            </p:grpSp>
          </p:grpSp>
          <p:sp>
            <p:nvSpPr>
              <p:cNvPr id="109" name="Rectangle 108">
                <a:hlinkClick r:id="rId27" action="ppaction://hlinksldjump"/>
                <a:extLst>
                  <a:ext uri="{FF2B5EF4-FFF2-40B4-BE49-F238E27FC236}">
                    <a16:creationId xmlns:a16="http://schemas.microsoft.com/office/drawing/2014/main" id="{9110D411-8165-4546-8668-A8B6EC017972}"/>
                  </a:ext>
                </a:extLst>
              </p:cNvPr>
              <p:cNvSpPr/>
              <p:nvPr/>
            </p:nvSpPr>
            <p:spPr>
              <a:xfrm>
                <a:off x="1115378" y="512451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pic>
            <p:nvPicPr>
              <p:cNvPr id="6" name="Picture 5">
                <a:hlinkClick r:id="rId28" action="ppaction://hlinksldjump"/>
                <a:extLst>
                  <a:ext uri="{FF2B5EF4-FFF2-40B4-BE49-F238E27FC236}">
                    <a16:creationId xmlns:a16="http://schemas.microsoft.com/office/drawing/2014/main" id="{1323C88B-885C-4DCB-A2F7-D2984E58DB7E}"/>
                  </a:ext>
                </a:extLst>
              </p:cNvPr>
              <p:cNvPicPr>
                <a:picLocks noChangeAspect="1"/>
              </p:cNvPicPr>
              <p:nvPr/>
            </p:nvPicPr>
            <p:blipFill rotWithShape="1">
              <a:blip r:embed="rId29">
                <a:extLst>
                  <a:ext uri="{28A0092B-C50C-407E-A947-70E740481C1C}">
                    <a14:useLocalDpi xmlns:a14="http://schemas.microsoft.com/office/drawing/2010/main" val="0"/>
                  </a:ext>
                </a:extLst>
              </a:blip>
              <a:srcRect t="24148" b="20455"/>
              <a:stretch/>
            </p:blipFill>
            <p:spPr>
              <a:xfrm>
                <a:off x="1163295" y="2200740"/>
                <a:ext cx="2893002" cy="1580348"/>
              </a:xfrm>
              <a:prstGeom prst="rect">
                <a:avLst/>
              </a:prstGeom>
            </p:spPr>
          </p:pic>
        </p:grpSp>
        <p:sp>
          <p:nvSpPr>
            <p:cNvPr id="112" name="Rectangle 111">
              <a:extLst>
                <a:ext uri="{FF2B5EF4-FFF2-40B4-BE49-F238E27FC236}">
                  <a16:creationId xmlns:a16="http://schemas.microsoft.com/office/drawing/2014/main" id="{C4EA0DB7-D104-4DF4-9DF2-D36FC2428342}"/>
                </a:ext>
              </a:extLst>
            </p:cNvPr>
            <p:cNvSpPr/>
            <p:nvPr/>
          </p:nvSpPr>
          <p:spPr>
            <a:xfrm>
              <a:off x="4058660" y="500213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230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pic>
        <p:nvPicPr>
          <p:cNvPr id="87" name="Picture 86">
            <a:hlinkClick r:id="rId30" action="ppaction://hlinksldjump"/>
            <a:extLst>
              <a:ext uri="{FF2B5EF4-FFF2-40B4-BE49-F238E27FC236}">
                <a16:creationId xmlns:a16="http://schemas.microsoft.com/office/drawing/2014/main" id="{CD05120C-EC73-4205-921B-750CDA617E88}"/>
              </a:ext>
            </a:extLst>
          </p:cNvPr>
          <p:cNvPicPr>
            <a:picLocks noChangeAspect="1"/>
          </p:cNvPicPr>
          <p:nvPr/>
        </p:nvPicPr>
        <p:blipFill rotWithShape="1">
          <a:blip r:embed="rId31">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1" name="Rectangle: Rounded Corners 50">
            <a:hlinkClick r:id="rId17" action="ppaction://hlinksldjump"/>
            <a:extLst>
              <a:ext uri="{FF2B5EF4-FFF2-40B4-BE49-F238E27FC236}">
                <a16:creationId xmlns:a16="http://schemas.microsoft.com/office/drawing/2014/main" id="{4FE61139-2C27-446B-BA49-787AAB7C8BC4}"/>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6091277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ED8A8E8-8D93-4868-8EA3-ADD260D94BA7}"/>
              </a:ext>
            </a:extLst>
          </p:cNvPr>
          <p:cNvGrpSpPr/>
          <p:nvPr/>
        </p:nvGrpSpPr>
        <p:grpSpPr>
          <a:xfrm>
            <a:off x="0" y="-3175"/>
            <a:ext cx="12192000" cy="646176"/>
            <a:chOff x="0" y="-3175"/>
            <a:chExt cx="12192000" cy="646176"/>
          </a:xfrm>
        </p:grpSpPr>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hlinkClick r:id="" action="ppaction://noaction"/>
              <a:extLst>
                <a:ext uri="{FF2B5EF4-FFF2-40B4-BE49-F238E27FC236}">
                  <a16:creationId xmlns:a16="http://schemas.microsoft.com/office/drawing/2014/main" id="{973DEC24-0CC9-F775-EC75-691928941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gr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5"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6"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Yarns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7"/>
                <a:extLst>
                  <a:ext uri="{FF2B5EF4-FFF2-40B4-BE49-F238E27FC236}">
                    <a16:creationId xmlns:a16="http://schemas.microsoft.com/office/drawing/2014/main" id="{4D3C0E84-8E02-4DFB-928B-439B164E97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9"/>
                <a:extLst>
                  <a:ext uri="{FF2B5EF4-FFF2-40B4-BE49-F238E27FC236}">
                    <a16:creationId xmlns:a16="http://schemas.microsoft.com/office/drawing/2014/main" id="{9A9EFE71-022F-45BA-A3DF-A8439800F2AB}"/>
                  </a:ext>
                </a:extLst>
              </p:cNvPr>
              <p:cNvPicPr>
                <a:picLocks noChangeAspect="1"/>
              </p:cNvPicPr>
              <p:nvPr/>
            </p:nvPicPr>
            <p:blipFill rotWithShape="1">
              <a:blip r:embed="rId10">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1"/>
                <a:extLst>
                  <a:ext uri="{FF2B5EF4-FFF2-40B4-BE49-F238E27FC236}">
                    <a16:creationId xmlns:a16="http://schemas.microsoft.com/office/drawing/2014/main" id="{9BB836B5-EECF-43A2-AB03-0A53851946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3"/>
                <a:extLst>
                  <a:ext uri="{FF2B5EF4-FFF2-40B4-BE49-F238E27FC236}">
                    <a16:creationId xmlns:a16="http://schemas.microsoft.com/office/drawing/2014/main" id="{2BB7D960-A7D3-40CF-83BF-942F8EEA8D43}"/>
                  </a:ext>
                </a:extLst>
              </p:cNvPr>
              <p:cNvPicPr>
                <a:picLocks noChangeAspect="1"/>
              </p:cNvPicPr>
              <p:nvPr/>
            </p:nvPicPr>
            <p:blipFill rotWithShape="1">
              <a:blip r:embed="rId14">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5"/>
                <a:extLst>
                  <a:ext uri="{FF2B5EF4-FFF2-40B4-BE49-F238E27FC236}">
                    <a16:creationId xmlns:a16="http://schemas.microsoft.com/office/drawing/2014/main" id="{9541C7A7-A0AC-44F1-BF1E-40DCAB56CE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59" name="Rectangle: Rounded Corners 58">
            <a:extLst>
              <a:ext uri="{FF2B5EF4-FFF2-40B4-BE49-F238E27FC236}">
                <a16:creationId xmlns:a16="http://schemas.microsoft.com/office/drawing/2014/main" id="{84D677A6-7D54-4E05-B8B5-E04390733031}"/>
              </a:ext>
            </a:extLst>
          </p:cNvPr>
          <p:cNvSpPr/>
          <p:nvPr/>
        </p:nvSpPr>
        <p:spPr>
          <a:xfrm>
            <a:off x="2465998" y="2611903"/>
            <a:ext cx="2326806" cy="3449613"/>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9DA68820-DCFF-4079-B003-1929D5BA646A}"/>
              </a:ext>
            </a:extLst>
          </p:cNvPr>
          <p:cNvSpPr/>
          <p:nvPr/>
        </p:nvSpPr>
        <p:spPr>
          <a:xfrm>
            <a:off x="2882827" y="4124706"/>
            <a:ext cx="1436737" cy="34225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Acrylic Yarn</a:t>
            </a:r>
          </a:p>
        </p:txBody>
      </p:sp>
      <p:grpSp>
        <p:nvGrpSpPr>
          <p:cNvPr id="63" name="Group 62">
            <a:extLst>
              <a:ext uri="{FF2B5EF4-FFF2-40B4-BE49-F238E27FC236}">
                <a16:creationId xmlns:a16="http://schemas.microsoft.com/office/drawing/2014/main" id="{ED2D68F7-6218-4E3C-8B67-7694501E8311}"/>
              </a:ext>
            </a:extLst>
          </p:cNvPr>
          <p:cNvGrpSpPr/>
          <p:nvPr/>
        </p:nvGrpSpPr>
        <p:grpSpPr>
          <a:xfrm>
            <a:off x="4880034" y="2582147"/>
            <a:ext cx="2326656" cy="3449613"/>
            <a:chOff x="8278410" y="3911688"/>
            <a:chExt cx="1456917" cy="2196137"/>
          </a:xfrm>
        </p:grpSpPr>
        <p:sp>
          <p:nvSpPr>
            <p:cNvPr id="65" name="Rectangle: Rounded Corners 64">
              <a:extLst>
                <a:ext uri="{FF2B5EF4-FFF2-40B4-BE49-F238E27FC236}">
                  <a16:creationId xmlns:a16="http://schemas.microsoft.com/office/drawing/2014/main" id="{2187CD52-3A95-421F-A333-4C5D131A6BB4}"/>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B5EDC6BB-7BC8-47EE-8749-FD484D907E25}"/>
                </a:ext>
              </a:extLst>
            </p:cNvPr>
            <p:cNvSpPr/>
            <p:nvPr/>
          </p:nvSpPr>
          <p:spPr>
            <a:xfrm>
              <a:off x="8278410" y="4879267"/>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Cotton Yarn</a:t>
              </a:r>
            </a:p>
          </p:txBody>
        </p:sp>
      </p:grpSp>
      <p:grpSp>
        <p:nvGrpSpPr>
          <p:cNvPr id="69" name="Group 68">
            <a:extLst>
              <a:ext uri="{FF2B5EF4-FFF2-40B4-BE49-F238E27FC236}">
                <a16:creationId xmlns:a16="http://schemas.microsoft.com/office/drawing/2014/main" id="{268DCA23-9DF7-45C7-8CA2-B49F06ECD02C}"/>
              </a:ext>
            </a:extLst>
          </p:cNvPr>
          <p:cNvGrpSpPr/>
          <p:nvPr/>
        </p:nvGrpSpPr>
        <p:grpSpPr>
          <a:xfrm>
            <a:off x="7321112" y="2588528"/>
            <a:ext cx="2291251" cy="3472987"/>
            <a:chOff x="6439441" y="3919884"/>
            <a:chExt cx="1438952" cy="2196137"/>
          </a:xfrm>
        </p:grpSpPr>
        <p:sp>
          <p:nvSpPr>
            <p:cNvPr id="71" name="Rectangle: Rounded Corners 70">
              <a:extLst>
                <a:ext uri="{FF2B5EF4-FFF2-40B4-BE49-F238E27FC236}">
                  <a16:creationId xmlns:a16="http://schemas.microsoft.com/office/drawing/2014/main" id="{20714C8A-30E0-4B6C-8818-43857BB24754}"/>
                </a:ext>
              </a:extLst>
            </p:cNvPr>
            <p:cNvSpPr/>
            <p:nvPr/>
          </p:nvSpPr>
          <p:spPr>
            <a:xfrm>
              <a:off x="6449936" y="3919884"/>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F5A39EFA-5B7B-4C74-99F6-6E862A676561}"/>
                </a:ext>
              </a:extLst>
            </p:cNvPr>
            <p:cNvSpPr/>
            <p:nvPr/>
          </p:nvSpPr>
          <p:spPr>
            <a:xfrm>
              <a:off x="6439441" y="4870566"/>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Wool Yarn</a:t>
              </a:r>
            </a:p>
          </p:txBody>
        </p:sp>
      </p:grpSp>
      <p:sp>
        <p:nvSpPr>
          <p:cNvPr id="74" name="Rectangle: Rounded Corners 73">
            <a:hlinkClick r:id="rId17" action="ppaction://hlinksldjump"/>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49" name="Picture 48">
            <a:hlinkClick r:id="" action="ppaction://noaction"/>
            <a:extLst>
              <a:ext uri="{FF2B5EF4-FFF2-40B4-BE49-F238E27FC236}">
                <a16:creationId xmlns:a16="http://schemas.microsoft.com/office/drawing/2014/main" id="{CD7B07D5-9D27-4B7C-9FE0-D9951ECBA9A6}"/>
              </a:ext>
            </a:extLst>
          </p:cNvPr>
          <p:cNvPicPr>
            <a:picLocks noChangeAspect="1"/>
          </p:cNvPicPr>
          <p:nvPr/>
        </p:nvPicPr>
        <p:blipFill rotWithShape="1">
          <a:blip r:embed="rId18">
            <a:extLst>
              <a:ext uri="{28A0092B-C50C-407E-A947-70E740481C1C}">
                <a14:useLocalDpi xmlns:a14="http://schemas.microsoft.com/office/drawing/2010/main" val="0"/>
              </a:ext>
            </a:extLst>
          </a:blip>
          <a:srcRect t="16949" b="28490"/>
          <a:stretch/>
        </p:blipFill>
        <p:spPr>
          <a:xfrm>
            <a:off x="2651816" y="2836900"/>
            <a:ext cx="1918231" cy="1229526"/>
          </a:xfrm>
          <a:prstGeom prst="rect">
            <a:avLst/>
          </a:prstGeom>
        </p:spPr>
      </p:pic>
      <p:pic>
        <p:nvPicPr>
          <p:cNvPr id="52" name="Picture 51">
            <a:hlinkClick r:id="" action="ppaction://noaction"/>
            <a:extLst>
              <a:ext uri="{FF2B5EF4-FFF2-40B4-BE49-F238E27FC236}">
                <a16:creationId xmlns:a16="http://schemas.microsoft.com/office/drawing/2014/main" id="{8AE8DAB5-4A0A-41C6-8985-357CFB13B847}"/>
              </a:ext>
            </a:extLst>
          </p:cNvPr>
          <p:cNvPicPr>
            <a:picLocks noChangeAspect="1"/>
          </p:cNvPicPr>
          <p:nvPr/>
        </p:nvPicPr>
        <p:blipFill rotWithShape="1">
          <a:blip r:embed="rId19">
            <a:extLst>
              <a:ext uri="{28A0092B-C50C-407E-A947-70E740481C1C}">
                <a14:useLocalDpi xmlns:a14="http://schemas.microsoft.com/office/drawing/2010/main" val="0"/>
              </a:ext>
            </a:extLst>
          </a:blip>
          <a:srcRect t="18405" b="20607"/>
          <a:stretch/>
        </p:blipFill>
        <p:spPr>
          <a:xfrm>
            <a:off x="5211289" y="2943979"/>
            <a:ext cx="1682338" cy="1028098"/>
          </a:xfrm>
          <a:prstGeom prst="rect">
            <a:avLst/>
          </a:prstGeom>
        </p:spPr>
      </p:pic>
      <p:pic>
        <p:nvPicPr>
          <p:cNvPr id="53" name="Picture 52">
            <a:hlinkClick r:id="" action="ppaction://noaction"/>
            <a:extLst>
              <a:ext uri="{FF2B5EF4-FFF2-40B4-BE49-F238E27FC236}">
                <a16:creationId xmlns:a16="http://schemas.microsoft.com/office/drawing/2014/main" id="{3D7ECB42-422A-45FA-94A2-DB3EBC324E5C}"/>
              </a:ext>
            </a:extLst>
          </p:cNvPr>
          <p:cNvPicPr>
            <a:picLocks noChangeAspect="1"/>
          </p:cNvPicPr>
          <p:nvPr/>
        </p:nvPicPr>
        <p:blipFill rotWithShape="1">
          <a:blip r:embed="rId20">
            <a:extLst>
              <a:ext uri="{28A0092B-C50C-407E-A947-70E740481C1C}">
                <a14:useLocalDpi xmlns:a14="http://schemas.microsoft.com/office/drawing/2010/main" val="0"/>
              </a:ext>
            </a:extLst>
          </a:blip>
          <a:srcRect t="27535" b="25497"/>
          <a:stretch/>
        </p:blipFill>
        <p:spPr>
          <a:xfrm>
            <a:off x="7521523" y="3033497"/>
            <a:ext cx="1879046" cy="938580"/>
          </a:xfrm>
          <a:prstGeom prst="rect">
            <a:avLst/>
          </a:prstGeom>
        </p:spPr>
      </p:pic>
      <p:sp>
        <p:nvSpPr>
          <p:cNvPr id="78" name="Speech Bubble: Rectangle 77">
            <a:hlinkClick r:id="rId21" action="ppaction://hlinksldjump"/>
            <a:extLst>
              <a:ext uri="{FF2B5EF4-FFF2-40B4-BE49-F238E27FC236}">
                <a16:creationId xmlns:a16="http://schemas.microsoft.com/office/drawing/2014/main" id="{DB5E0D55-1401-47B5-9820-87EFEC5F86D5}"/>
              </a:ext>
            </a:extLst>
          </p:cNvPr>
          <p:cNvSpPr/>
          <p:nvPr/>
        </p:nvSpPr>
        <p:spPr>
          <a:xfrm>
            <a:off x="3473483" y="2642258"/>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peech Bubble: Rectangle 78">
            <a:hlinkClick r:id="rId21" action="ppaction://hlinksldjump"/>
            <a:extLst>
              <a:ext uri="{FF2B5EF4-FFF2-40B4-BE49-F238E27FC236}">
                <a16:creationId xmlns:a16="http://schemas.microsoft.com/office/drawing/2014/main" id="{6D0A6BD9-9FCD-45C4-B941-D56B7F8B880B}"/>
              </a:ext>
            </a:extLst>
          </p:cNvPr>
          <p:cNvSpPr/>
          <p:nvPr/>
        </p:nvSpPr>
        <p:spPr>
          <a:xfrm>
            <a:off x="5977121" y="2642257"/>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peech Bubble: Rectangle 79">
            <a:hlinkClick r:id="rId21" action="ppaction://hlinksldjump"/>
            <a:extLst>
              <a:ext uri="{FF2B5EF4-FFF2-40B4-BE49-F238E27FC236}">
                <a16:creationId xmlns:a16="http://schemas.microsoft.com/office/drawing/2014/main" id="{B8DD6BE5-DE81-43E7-AC17-51346DF6A3B1}"/>
              </a:ext>
            </a:extLst>
          </p:cNvPr>
          <p:cNvSpPr/>
          <p:nvPr/>
        </p:nvSpPr>
        <p:spPr>
          <a:xfrm>
            <a:off x="8326556" y="2619843"/>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02B30E2A-3B15-46CD-BD23-C66D3D213425}"/>
              </a:ext>
            </a:extLst>
          </p:cNvPr>
          <p:cNvSpPr/>
          <p:nvPr/>
        </p:nvSpPr>
        <p:spPr>
          <a:xfrm>
            <a:off x="5018237"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64" name="Rectangle: Rounded Corners 63">
            <a:hlinkClick r:id="rId22" action="ppaction://hlinksldjump"/>
            <a:extLst>
              <a:ext uri="{FF2B5EF4-FFF2-40B4-BE49-F238E27FC236}">
                <a16:creationId xmlns:a16="http://schemas.microsoft.com/office/drawing/2014/main" id="{6CC28411-C670-4E12-8F3D-C8D4DC808803}"/>
              </a:ext>
            </a:extLst>
          </p:cNvPr>
          <p:cNvSpPr/>
          <p:nvPr/>
        </p:nvSpPr>
        <p:spPr>
          <a:xfrm>
            <a:off x="6161081"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66" name="Group 65">
            <a:extLst>
              <a:ext uri="{FF2B5EF4-FFF2-40B4-BE49-F238E27FC236}">
                <a16:creationId xmlns:a16="http://schemas.microsoft.com/office/drawing/2014/main" id="{C403A67E-89B4-44C9-9362-6EF577D07F6E}"/>
              </a:ext>
            </a:extLst>
          </p:cNvPr>
          <p:cNvGrpSpPr/>
          <p:nvPr/>
        </p:nvGrpSpPr>
        <p:grpSpPr>
          <a:xfrm>
            <a:off x="5015962" y="4569962"/>
            <a:ext cx="828823" cy="247340"/>
            <a:chOff x="2579633" y="4575550"/>
            <a:chExt cx="828823" cy="247340"/>
          </a:xfrm>
        </p:grpSpPr>
        <p:pic>
          <p:nvPicPr>
            <p:cNvPr id="68" name="Graphic 67" descr="Star">
              <a:extLst>
                <a:ext uri="{FF2B5EF4-FFF2-40B4-BE49-F238E27FC236}">
                  <a16:creationId xmlns:a16="http://schemas.microsoft.com/office/drawing/2014/main" id="{9075F34E-B994-47F8-86DB-BAFEDC8058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70" name="Graphic 69" descr="Star">
              <a:extLst>
                <a:ext uri="{FF2B5EF4-FFF2-40B4-BE49-F238E27FC236}">
                  <a16:creationId xmlns:a16="http://schemas.microsoft.com/office/drawing/2014/main" id="{96D1E20E-8EE5-442B-9A78-07160BC41BC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72" name="Graphic 71" descr="Star">
              <a:extLst>
                <a:ext uri="{FF2B5EF4-FFF2-40B4-BE49-F238E27FC236}">
                  <a16:creationId xmlns:a16="http://schemas.microsoft.com/office/drawing/2014/main" id="{04F5F5DD-444A-477A-A5E4-F5D5C12C93F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75" name="Graphic 74" descr="Star">
              <a:extLst>
                <a:ext uri="{FF2B5EF4-FFF2-40B4-BE49-F238E27FC236}">
                  <a16:creationId xmlns:a16="http://schemas.microsoft.com/office/drawing/2014/main" id="{37DEE155-5A86-4E9D-A53B-1E9196FB460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76" name="Rectangle 75">
            <a:extLst>
              <a:ext uri="{FF2B5EF4-FFF2-40B4-BE49-F238E27FC236}">
                <a16:creationId xmlns:a16="http://schemas.microsoft.com/office/drawing/2014/main" id="{1B1E0C08-C868-43E7-8D64-FAC974B5608C}"/>
              </a:ext>
            </a:extLst>
          </p:cNvPr>
          <p:cNvSpPr/>
          <p:nvPr/>
        </p:nvSpPr>
        <p:spPr>
          <a:xfrm>
            <a:off x="5740896" y="4564115"/>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77" name="Rectangle 76">
            <a:hlinkClick r:id="rId22" action="ppaction://hlinksldjump"/>
            <a:extLst>
              <a:ext uri="{FF2B5EF4-FFF2-40B4-BE49-F238E27FC236}">
                <a16:creationId xmlns:a16="http://schemas.microsoft.com/office/drawing/2014/main" id="{E0D9517F-0789-4CBB-AFB3-CF23FCC9AD49}"/>
              </a:ext>
            </a:extLst>
          </p:cNvPr>
          <p:cNvSpPr/>
          <p:nvPr/>
        </p:nvSpPr>
        <p:spPr>
          <a:xfrm>
            <a:off x="5064195"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16" name="Rectangle: Rounded Corners 115">
            <a:extLst>
              <a:ext uri="{FF2B5EF4-FFF2-40B4-BE49-F238E27FC236}">
                <a16:creationId xmlns:a16="http://schemas.microsoft.com/office/drawing/2014/main" id="{A594AC41-4CC7-425D-8A68-3F653CBF90FF}"/>
              </a:ext>
            </a:extLst>
          </p:cNvPr>
          <p:cNvSpPr/>
          <p:nvPr/>
        </p:nvSpPr>
        <p:spPr>
          <a:xfrm>
            <a:off x="2579633" y="5611858"/>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7" name="Rectangle: Rounded Corners 116">
            <a:hlinkClick r:id="rId25" action="ppaction://hlinksldjump"/>
            <a:extLst>
              <a:ext uri="{FF2B5EF4-FFF2-40B4-BE49-F238E27FC236}">
                <a16:creationId xmlns:a16="http://schemas.microsoft.com/office/drawing/2014/main" id="{9EBB74BC-AFF7-42FA-89B4-D83FB436DBCA}"/>
              </a:ext>
            </a:extLst>
          </p:cNvPr>
          <p:cNvSpPr/>
          <p:nvPr/>
        </p:nvSpPr>
        <p:spPr>
          <a:xfrm>
            <a:off x="3722477" y="5601244"/>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sp>
        <p:nvSpPr>
          <p:cNvPr id="118" name="Rectangle: Rounded Corners 117">
            <a:extLst>
              <a:ext uri="{FF2B5EF4-FFF2-40B4-BE49-F238E27FC236}">
                <a16:creationId xmlns:a16="http://schemas.microsoft.com/office/drawing/2014/main" id="{28230DC3-6B80-4D48-8641-76647E3E803E}"/>
              </a:ext>
            </a:extLst>
          </p:cNvPr>
          <p:cNvSpPr/>
          <p:nvPr/>
        </p:nvSpPr>
        <p:spPr>
          <a:xfrm>
            <a:off x="7416352"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9" name="Rectangle: Rounded Corners 118">
            <a:hlinkClick r:id="rId26" action="ppaction://hlinksldjump"/>
            <a:extLst>
              <a:ext uri="{FF2B5EF4-FFF2-40B4-BE49-F238E27FC236}">
                <a16:creationId xmlns:a16="http://schemas.microsoft.com/office/drawing/2014/main" id="{2F4542FE-2764-4CC3-A52E-8AE01226418A}"/>
              </a:ext>
            </a:extLst>
          </p:cNvPr>
          <p:cNvSpPr/>
          <p:nvPr/>
        </p:nvSpPr>
        <p:spPr>
          <a:xfrm>
            <a:off x="8559196"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120" name="Group 119">
            <a:extLst>
              <a:ext uri="{FF2B5EF4-FFF2-40B4-BE49-F238E27FC236}">
                <a16:creationId xmlns:a16="http://schemas.microsoft.com/office/drawing/2014/main" id="{98E91CE2-4470-4E39-BEFD-4A41856E2F91}"/>
              </a:ext>
            </a:extLst>
          </p:cNvPr>
          <p:cNvGrpSpPr/>
          <p:nvPr/>
        </p:nvGrpSpPr>
        <p:grpSpPr>
          <a:xfrm>
            <a:off x="2579633" y="4575550"/>
            <a:ext cx="828823" cy="247340"/>
            <a:chOff x="2579633" y="4575550"/>
            <a:chExt cx="828823" cy="247340"/>
          </a:xfrm>
        </p:grpSpPr>
        <p:pic>
          <p:nvPicPr>
            <p:cNvPr id="121" name="Graphic 120" descr="Star">
              <a:extLst>
                <a:ext uri="{FF2B5EF4-FFF2-40B4-BE49-F238E27FC236}">
                  <a16:creationId xmlns:a16="http://schemas.microsoft.com/office/drawing/2014/main" id="{BE6C98D5-2C60-4281-B61F-C99BBB0C26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2" name="Graphic 121" descr="Star">
              <a:extLst>
                <a:ext uri="{FF2B5EF4-FFF2-40B4-BE49-F238E27FC236}">
                  <a16:creationId xmlns:a16="http://schemas.microsoft.com/office/drawing/2014/main" id="{24CB6FDB-B88F-4091-AA5B-7AF383089BD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3" name="Graphic 122" descr="Star">
              <a:extLst>
                <a:ext uri="{FF2B5EF4-FFF2-40B4-BE49-F238E27FC236}">
                  <a16:creationId xmlns:a16="http://schemas.microsoft.com/office/drawing/2014/main" id="{2821BF1B-EA95-451A-9F20-054411B50F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24" name="Graphic 123" descr="Star">
              <a:extLst>
                <a:ext uri="{FF2B5EF4-FFF2-40B4-BE49-F238E27FC236}">
                  <a16:creationId xmlns:a16="http://schemas.microsoft.com/office/drawing/2014/main" id="{00373442-3880-4143-84C1-019E005800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25" name="Rectangle 124">
            <a:extLst>
              <a:ext uri="{FF2B5EF4-FFF2-40B4-BE49-F238E27FC236}">
                <a16:creationId xmlns:a16="http://schemas.microsoft.com/office/drawing/2014/main" id="{3CC643BC-7195-412B-8A1D-0A10CB52595D}"/>
              </a:ext>
            </a:extLst>
          </p:cNvPr>
          <p:cNvSpPr/>
          <p:nvPr/>
        </p:nvSpPr>
        <p:spPr>
          <a:xfrm>
            <a:off x="3275516" y="456421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grpSp>
        <p:nvGrpSpPr>
          <p:cNvPr id="126" name="Group 125">
            <a:extLst>
              <a:ext uri="{FF2B5EF4-FFF2-40B4-BE49-F238E27FC236}">
                <a16:creationId xmlns:a16="http://schemas.microsoft.com/office/drawing/2014/main" id="{CA20E548-5BFE-461F-8A83-2A249A450DA6}"/>
              </a:ext>
            </a:extLst>
          </p:cNvPr>
          <p:cNvGrpSpPr/>
          <p:nvPr/>
        </p:nvGrpSpPr>
        <p:grpSpPr>
          <a:xfrm>
            <a:off x="7468817" y="4565385"/>
            <a:ext cx="828823" cy="247340"/>
            <a:chOff x="2579633" y="4575550"/>
            <a:chExt cx="828823" cy="247340"/>
          </a:xfrm>
        </p:grpSpPr>
        <p:pic>
          <p:nvPicPr>
            <p:cNvPr id="127" name="Graphic 126" descr="Star">
              <a:extLst>
                <a:ext uri="{FF2B5EF4-FFF2-40B4-BE49-F238E27FC236}">
                  <a16:creationId xmlns:a16="http://schemas.microsoft.com/office/drawing/2014/main" id="{20C66FCD-10B3-485A-9CC0-C17FA2B5A9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8" name="Graphic 127" descr="Star">
              <a:extLst>
                <a:ext uri="{FF2B5EF4-FFF2-40B4-BE49-F238E27FC236}">
                  <a16:creationId xmlns:a16="http://schemas.microsoft.com/office/drawing/2014/main" id="{A9DFD77E-1225-4689-8DE9-8A31D7C98E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9" name="Graphic 128" descr="Star">
              <a:extLst>
                <a:ext uri="{FF2B5EF4-FFF2-40B4-BE49-F238E27FC236}">
                  <a16:creationId xmlns:a16="http://schemas.microsoft.com/office/drawing/2014/main" id="{F4EF2BC4-C025-4EF1-B29A-CBAAA19B7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30" name="Graphic 129" descr="Star">
              <a:extLst>
                <a:ext uri="{FF2B5EF4-FFF2-40B4-BE49-F238E27FC236}">
                  <a16:creationId xmlns:a16="http://schemas.microsoft.com/office/drawing/2014/main" id="{A9533041-630C-49BE-BD03-33EEEA9FA2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31" name="Rectangle 130">
            <a:extLst>
              <a:ext uri="{FF2B5EF4-FFF2-40B4-BE49-F238E27FC236}">
                <a16:creationId xmlns:a16="http://schemas.microsoft.com/office/drawing/2014/main" id="{316988A8-0AF4-45E6-882C-D935F85083B3}"/>
              </a:ext>
            </a:extLst>
          </p:cNvPr>
          <p:cNvSpPr/>
          <p:nvPr/>
        </p:nvSpPr>
        <p:spPr>
          <a:xfrm>
            <a:off x="8176258" y="4555679"/>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132" name="Rectangle 131">
            <a:hlinkClick r:id="rId25" action="ppaction://hlinksldjump"/>
            <a:extLst>
              <a:ext uri="{FF2B5EF4-FFF2-40B4-BE49-F238E27FC236}">
                <a16:creationId xmlns:a16="http://schemas.microsoft.com/office/drawing/2014/main" id="{B5870DF4-B3B2-4920-A2ED-2ECC1E33ED8A}"/>
              </a:ext>
            </a:extLst>
          </p:cNvPr>
          <p:cNvSpPr/>
          <p:nvPr/>
        </p:nvSpPr>
        <p:spPr>
          <a:xfrm>
            <a:off x="2579629"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33" name="Rectangle 132">
            <a:hlinkClick r:id="rId26" action="ppaction://hlinksldjump"/>
            <a:extLst>
              <a:ext uri="{FF2B5EF4-FFF2-40B4-BE49-F238E27FC236}">
                <a16:creationId xmlns:a16="http://schemas.microsoft.com/office/drawing/2014/main" id="{32971B5F-8312-42DE-A342-9BA2CE6DCD9C}"/>
              </a:ext>
            </a:extLst>
          </p:cNvPr>
          <p:cNvSpPr/>
          <p:nvPr/>
        </p:nvSpPr>
        <p:spPr>
          <a:xfrm>
            <a:off x="7505668" y="513040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81" name="Rectangle 80">
            <a:extLst>
              <a:ext uri="{FF2B5EF4-FFF2-40B4-BE49-F238E27FC236}">
                <a16:creationId xmlns:a16="http://schemas.microsoft.com/office/drawing/2014/main" id="{1FE81217-139A-46AB-BA02-5CC41395C85D}"/>
              </a:ext>
            </a:extLst>
          </p:cNvPr>
          <p:cNvSpPr/>
          <p:nvPr/>
        </p:nvSpPr>
        <p:spPr>
          <a:xfrm>
            <a:off x="-2" y="4990"/>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4D17253B-C72D-4E07-B870-046FFCDDBAEF}"/>
              </a:ext>
            </a:extLst>
          </p:cNvPr>
          <p:cNvGrpSpPr/>
          <p:nvPr/>
        </p:nvGrpSpPr>
        <p:grpSpPr>
          <a:xfrm>
            <a:off x="1766646" y="981470"/>
            <a:ext cx="8185737" cy="4313276"/>
            <a:chOff x="3037014" y="1745103"/>
            <a:chExt cx="6291223" cy="2919068"/>
          </a:xfrm>
        </p:grpSpPr>
        <p:sp>
          <p:nvSpPr>
            <p:cNvPr id="83" name="Rectangle 82">
              <a:extLst>
                <a:ext uri="{FF2B5EF4-FFF2-40B4-BE49-F238E27FC236}">
                  <a16:creationId xmlns:a16="http://schemas.microsoft.com/office/drawing/2014/main" id="{E9172A31-F649-422D-83C6-69B1C4093776}"/>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AE65645-E8DC-42AD-B02A-0C275532A829}"/>
                </a:ext>
              </a:extLst>
            </p:cNvPr>
            <p:cNvGrpSpPr/>
            <p:nvPr/>
          </p:nvGrpSpPr>
          <p:grpSpPr>
            <a:xfrm>
              <a:off x="3037014" y="1745103"/>
              <a:ext cx="6291222" cy="2315534"/>
              <a:chOff x="3037014" y="1745103"/>
              <a:chExt cx="6291222" cy="2315534"/>
            </a:xfrm>
          </p:grpSpPr>
          <p:sp>
            <p:nvSpPr>
              <p:cNvPr id="85" name="Rectangle 84">
                <a:extLst>
                  <a:ext uri="{FF2B5EF4-FFF2-40B4-BE49-F238E27FC236}">
                    <a16:creationId xmlns:a16="http://schemas.microsoft.com/office/drawing/2014/main" id="{51EE983F-079D-4D89-B851-3E8738070A47}"/>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hlinkClick r:id="rId5" action="ppaction://hlinksldjump"/>
                <a:extLst>
                  <a:ext uri="{FF2B5EF4-FFF2-40B4-BE49-F238E27FC236}">
                    <a16:creationId xmlns:a16="http://schemas.microsoft.com/office/drawing/2014/main" id="{A4CBEB57-D812-4D31-8181-D6E2D81FB7E4}"/>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hlinkClick r:id="rId6" action="ppaction://hlinksldjump"/>
                  </a:rPr>
                  <a:t>X</a:t>
                </a:r>
                <a:endParaRPr lang="en-US" sz="3200" dirty="0">
                  <a:solidFill>
                    <a:srgbClr val="FF0000"/>
                  </a:solidFill>
                </a:endParaRPr>
              </a:p>
            </p:txBody>
          </p:sp>
          <p:sp>
            <p:nvSpPr>
              <p:cNvPr id="87" name="Rectangle 86">
                <a:extLst>
                  <a:ext uri="{FF2B5EF4-FFF2-40B4-BE49-F238E27FC236}">
                    <a16:creationId xmlns:a16="http://schemas.microsoft.com/office/drawing/2014/main" id="{960CFC32-ABE1-4BDB-BE44-FEA4BC869CF5}"/>
                  </a:ext>
                </a:extLst>
              </p:cNvPr>
              <p:cNvSpPr/>
              <p:nvPr/>
            </p:nvSpPr>
            <p:spPr>
              <a:xfrm>
                <a:off x="3223093" y="2745529"/>
                <a:ext cx="5931891" cy="131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You Sure You Want To Delete This Product?</a:t>
                </a:r>
              </a:p>
            </p:txBody>
          </p:sp>
        </p:grpSp>
      </p:grpSp>
      <p:sp>
        <p:nvSpPr>
          <p:cNvPr id="89" name="Rectangle 88">
            <a:hlinkClick r:id="rId27" action="ppaction://hlinksldjump"/>
            <a:extLst>
              <a:ext uri="{FF2B5EF4-FFF2-40B4-BE49-F238E27FC236}">
                <a16:creationId xmlns:a16="http://schemas.microsoft.com/office/drawing/2014/main" id="{0221DDAA-6D69-4414-B497-D5E3FAFD8730}"/>
              </a:ext>
            </a:extLst>
          </p:cNvPr>
          <p:cNvSpPr/>
          <p:nvPr/>
        </p:nvSpPr>
        <p:spPr>
          <a:xfrm>
            <a:off x="5910820" y="3786416"/>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90" name="Rectangle 89">
            <a:hlinkClick r:id="rId6" action="ppaction://hlinksldjump"/>
            <a:extLst>
              <a:ext uri="{FF2B5EF4-FFF2-40B4-BE49-F238E27FC236}">
                <a16:creationId xmlns:a16="http://schemas.microsoft.com/office/drawing/2014/main" id="{61424C4F-88A5-4DB5-A1E9-EABB77FD9F33}"/>
              </a:ext>
            </a:extLst>
          </p:cNvPr>
          <p:cNvSpPr/>
          <p:nvPr/>
        </p:nvSpPr>
        <p:spPr>
          <a:xfrm>
            <a:off x="4322075" y="3819790"/>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Tree>
    <p:extLst>
      <p:ext uri="{BB962C8B-B14F-4D97-AF65-F5344CB8AC3E}">
        <p14:creationId xmlns:p14="http://schemas.microsoft.com/office/powerpoint/2010/main" val="9724572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ED8A8E8-8D93-4868-8EA3-ADD260D94BA7}"/>
              </a:ext>
            </a:extLst>
          </p:cNvPr>
          <p:cNvGrpSpPr/>
          <p:nvPr/>
        </p:nvGrpSpPr>
        <p:grpSpPr>
          <a:xfrm>
            <a:off x="0" y="-3175"/>
            <a:ext cx="12192000" cy="646176"/>
            <a:chOff x="0" y="-3175"/>
            <a:chExt cx="12192000" cy="646176"/>
          </a:xfrm>
        </p:grpSpPr>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hlinkClick r:id="" action="ppaction://noaction"/>
              <a:extLst>
                <a:ext uri="{FF2B5EF4-FFF2-40B4-BE49-F238E27FC236}">
                  <a16:creationId xmlns:a16="http://schemas.microsoft.com/office/drawing/2014/main" id="{973DEC24-0CC9-F775-EC75-691928941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gr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5"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6"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Yarns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7"/>
                <a:extLst>
                  <a:ext uri="{FF2B5EF4-FFF2-40B4-BE49-F238E27FC236}">
                    <a16:creationId xmlns:a16="http://schemas.microsoft.com/office/drawing/2014/main" id="{4D3C0E84-8E02-4DFB-928B-439B164E97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9"/>
                <a:extLst>
                  <a:ext uri="{FF2B5EF4-FFF2-40B4-BE49-F238E27FC236}">
                    <a16:creationId xmlns:a16="http://schemas.microsoft.com/office/drawing/2014/main" id="{9A9EFE71-022F-45BA-A3DF-A8439800F2AB}"/>
                  </a:ext>
                </a:extLst>
              </p:cNvPr>
              <p:cNvPicPr>
                <a:picLocks noChangeAspect="1"/>
              </p:cNvPicPr>
              <p:nvPr/>
            </p:nvPicPr>
            <p:blipFill rotWithShape="1">
              <a:blip r:embed="rId10">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1"/>
                <a:extLst>
                  <a:ext uri="{FF2B5EF4-FFF2-40B4-BE49-F238E27FC236}">
                    <a16:creationId xmlns:a16="http://schemas.microsoft.com/office/drawing/2014/main" id="{9BB836B5-EECF-43A2-AB03-0A53851946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3"/>
                <a:extLst>
                  <a:ext uri="{FF2B5EF4-FFF2-40B4-BE49-F238E27FC236}">
                    <a16:creationId xmlns:a16="http://schemas.microsoft.com/office/drawing/2014/main" id="{2BB7D960-A7D3-40CF-83BF-942F8EEA8D43}"/>
                  </a:ext>
                </a:extLst>
              </p:cNvPr>
              <p:cNvPicPr>
                <a:picLocks noChangeAspect="1"/>
              </p:cNvPicPr>
              <p:nvPr/>
            </p:nvPicPr>
            <p:blipFill rotWithShape="1">
              <a:blip r:embed="rId14">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5"/>
                <a:extLst>
                  <a:ext uri="{FF2B5EF4-FFF2-40B4-BE49-F238E27FC236}">
                    <a16:creationId xmlns:a16="http://schemas.microsoft.com/office/drawing/2014/main" id="{9541C7A7-A0AC-44F1-BF1E-40DCAB56CE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59" name="Rectangle: Rounded Corners 58">
            <a:extLst>
              <a:ext uri="{FF2B5EF4-FFF2-40B4-BE49-F238E27FC236}">
                <a16:creationId xmlns:a16="http://schemas.microsoft.com/office/drawing/2014/main" id="{84D677A6-7D54-4E05-B8B5-E04390733031}"/>
              </a:ext>
            </a:extLst>
          </p:cNvPr>
          <p:cNvSpPr/>
          <p:nvPr/>
        </p:nvSpPr>
        <p:spPr>
          <a:xfrm>
            <a:off x="2465998" y="2611903"/>
            <a:ext cx="2326806" cy="3449613"/>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9DA68820-DCFF-4079-B003-1929D5BA646A}"/>
              </a:ext>
            </a:extLst>
          </p:cNvPr>
          <p:cNvSpPr/>
          <p:nvPr/>
        </p:nvSpPr>
        <p:spPr>
          <a:xfrm>
            <a:off x="2882827" y="4124706"/>
            <a:ext cx="1436737" cy="34225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Acrylic Yarn</a:t>
            </a:r>
          </a:p>
        </p:txBody>
      </p:sp>
      <p:grpSp>
        <p:nvGrpSpPr>
          <p:cNvPr id="63" name="Group 62">
            <a:extLst>
              <a:ext uri="{FF2B5EF4-FFF2-40B4-BE49-F238E27FC236}">
                <a16:creationId xmlns:a16="http://schemas.microsoft.com/office/drawing/2014/main" id="{ED2D68F7-6218-4E3C-8B67-7694501E8311}"/>
              </a:ext>
            </a:extLst>
          </p:cNvPr>
          <p:cNvGrpSpPr/>
          <p:nvPr/>
        </p:nvGrpSpPr>
        <p:grpSpPr>
          <a:xfrm>
            <a:off x="4880034" y="2582147"/>
            <a:ext cx="2326656" cy="3449613"/>
            <a:chOff x="8278410" y="3911688"/>
            <a:chExt cx="1456917" cy="2196137"/>
          </a:xfrm>
        </p:grpSpPr>
        <p:sp>
          <p:nvSpPr>
            <p:cNvPr id="65" name="Rectangle: Rounded Corners 64">
              <a:extLst>
                <a:ext uri="{FF2B5EF4-FFF2-40B4-BE49-F238E27FC236}">
                  <a16:creationId xmlns:a16="http://schemas.microsoft.com/office/drawing/2014/main" id="{2187CD52-3A95-421F-A333-4C5D131A6BB4}"/>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B5EDC6BB-7BC8-47EE-8749-FD484D907E25}"/>
                </a:ext>
              </a:extLst>
            </p:cNvPr>
            <p:cNvSpPr/>
            <p:nvPr/>
          </p:nvSpPr>
          <p:spPr>
            <a:xfrm>
              <a:off x="8278410" y="4879267"/>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Cotton Yarn</a:t>
              </a:r>
            </a:p>
          </p:txBody>
        </p:sp>
      </p:grpSp>
      <p:grpSp>
        <p:nvGrpSpPr>
          <p:cNvPr id="69" name="Group 68">
            <a:extLst>
              <a:ext uri="{FF2B5EF4-FFF2-40B4-BE49-F238E27FC236}">
                <a16:creationId xmlns:a16="http://schemas.microsoft.com/office/drawing/2014/main" id="{268DCA23-9DF7-45C7-8CA2-B49F06ECD02C}"/>
              </a:ext>
            </a:extLst>
          </p:cNvPr>
          <p:cNvGrpSpPr/>
          <p:nvPr/>
        </p:nvGrpSpPr>
        <p:grpSpPr>
          <a:xfrm>
            <a:off x="7321112" y="2588528"/>
            <a:ext cx="2291251" cy="3472987"/>
            <a:chOff x="6439441" y="3919884"/>
            <a:chExt cx="1438952" cy="2196137"/>
          </a:xfrm>
        </p:grpSpPr>
        <p:sp>
          <p:nvSpPr>
            <p:cNvPr id="71" name="Rectangle: Rounded Corners 70">
              <a:extLst>
                <a:ext uri="{FF2B5EF4-FFF2-40B4-BE49-F238E27FC236}">
                  <a16:creationId xmlns:a16="http://schemas.microsoft.com/office/drawing/2014/main" id="{20714C8A-30E0-4B6C-8818-43857BB24754}"/>
                </a:ext>
              </a:extLst>
            </p:cNvPr>
            <p:cNvSpPr/>
            <p:nvPr/>
          </p:nvSpPr>
          <p:spPr>
            <a:xfrm>
              <a:off x="6449936" y="3919884"/>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F5A39EFA-5B7B-4C74-99F6-6E862A676561}"/>
                </a:ext>
              </a:extLst>
            </p:cNvPr>
            <p:cNvSpPr/>
            <p:nvPr/>
          </p:nvSpPr>
          <p:spPr>
            <a:xfrm>
              <a:off x="6439441" y="4870566"/>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Wool Yarn</a:t>
              </a:r>
            </a:p>
          </p:txBody>
        </p:sp>
      </p:grpSp>
      <p:sp>
        <p:nvSpPr>
          <p:cNvPr id="74" name="Rectangle: Rounded Corners 73">
            <a:hlinkClick r:id="rId17" action="ppaction://hlinksldjump"/>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49" name="Picture 48">
            <a:hlinkClick r:id="" action="ppaction://noaction"/>
            <a:extLst>
              <a:ext uri="{FF2B5EF4-FFF2-40B4-BE49-F238E27FC236}">
                <a16:creationId xmlns:a16="http://schemas.microsoft.com/office/drawing/2014/main" id="{CD7B07D5-9D27-4B7C-9FE0-D9951ECBA9A6}"/>
              </a:ext>
            </a:extLst>
          </p:cNvPr>
          <p:cNvPicPr>
            <a:picLocks noChangeAspect="1"/>
          </p:cNvPicPr>
          <p:nvPr/>
        </p:nvPicPr>
        <p:blipFill rotWithShape="1">
          <a:blip r:embed="rId18">
            <a:extLst>
              <a:ext uri="{28A0092B-C50C-407E-A947-70E740481C1C}">
                <a14:useLocalDpi xmlns:a14="http://schemas.microsoft.com/office/drawing/2010/main" val="0"/>
              </a:ext>
            </a:extLst>
          </a:blip>
          <a:srcRect t="16949" b="28490"/>
          <a:stretch/>
        </p:blipFill>
        <p:spPr>
          <a:xfrm>
            <a:off x="2651816" y="2836900"/>
            <a:ext cx="1918231" cy="1229526"/>
          </a:xfrm>
          <a:prstGeom prst="rect">
            <a:avLst/>
          </a:prstGeom>
        </p:spPr>
      </p:pic>
      <p:pic>
        <p:nvPicPr>
          <p:cNvPr id="52" name="Picture 51">
            <a:hlinkClick r:id="" action="ppaction://noaction"/>
            <a:extLst>
              <a:ext uri="{FF2B5EF4-FFF2-40B4-BE49-F238E27FC236}">
                <a16:creationId xmlns:a16="http://schemas.microsoft.com/office/drawing/2014/main" id="{8AE8DAB5-4A0A-41C6-8985-357CFB13B847}"/>
              </a:ext>
            </a:extLst>
          </p:cNvPr>
          <p:cNvPicPr>
            <a:picLocks noChangeAspect="1"/>
          </p:cNvPicPr>
          <p:nvPr/>
        </p:nvPicPr>
        <p:blipFill rotWithShape="1">
          <a:blip r:embed="rId19">
            <a:extLst>
              <a:ext uri="{28A0092B-C50C-407E-A947-70E740481C1C}">
                <a14:useLocalDpi xmlns:a14="http://schemas.microsoft.com/office/drawing/2010/main" val="0"/>
              </a:ext>
            </a:extLst>
          </a:blip>
          <a:srcRect t="18405" b="20607"/>
          <a:stretch/>
        </p:blipFill>
        <p:spPr>
          <a:xfrm>
            <a:off x="5211289" y="2943979"/>
            <a:ext cx="1682338" cy="1028098"/>
          </a:xfrm>
          <a:prstGeom prst="rect">
            <a:avLst/>
          </a:prstGeom>
        </p:spPr>
      </p:pic>
      <p:pic>
        <p:nvPicPr>
          <p:cNvPr id="53" name="Picture 52">
            <a:hlinkClick r:id="" action="ppaction://noaction"/>
            <a:extLst>
              <a:ext uri="{FF2B5EF4-FFF2-40B4-BE49-F238E27FC236}">
                <a16:creationId xmlns:a16="http://schemas.microsoft.com/office/drawing/2014/main" id="{3D7ECB42-422A-45FA-94A2-DB3EBC324E5C}"/>
              </a:ext>
            </a:extLst>
          </p:cNvPr>
          <p:cNvPicPr>
            <a:picLocks noChangeAspect="1"/>
          </p:cNvPicPr>
          <p:nvPr/>
        </p:nvPicPr>
        <p:blipFill rotWithShape="1">
          <a:blip r:embed="rId20">
            <a:extLst>
              <a:ext uri="{28A0092B-C50C-407E-A947-70E740481C1C}">
                <a14:useLocalDpi xmlns:a14="http://schemas.microsoft.com/office/drawing/2010/main" val="0"/>
              </a:ext>
            </a:extLst>
          </a:blip>
          <a:srcRect t="27535" b="25497"/>
          <a:stretch/>
        </p:blipFill>
        <p:spPr>
          <a:xfrm>
            <a:off x="7521523" y="3033497"/>
            <a:ext cx="1879046" cy="938580"/>
          </a:xfrm>
          <a:prstGeom prst="rect">
            <a:avLst/>
          </a:prstGeom>
        </p:spPr>
      </p:pic>
      <p:sp>
        <p:nvSpPr>
          <p:cNvPr id="78" name="Speech Bubble: Rectangle 77">
            <a:hlinkClick r:id="rId21" action="ppaction://hlinksldjump"/>
            <a:extLst>
              <a:ext uri="{FF2B5EF4-FFF2-40B4-BE49-F238E27FC236}">
                <a16:creationId xmlns:a16="http://schemas.microsoft.com/office/drawing/2014/main" id="{DB5E0D55-1401-47B5-9820-87EFEC5F86D5}"/>
              </a:ext>
            </a:extLst>
          </p:cNvPr>
          <p:cNvSpPr/>
          <p:nvPr/>
        </p:nvSpPr>
        <p:spPr>
          <a:xfrm>
            <a:off x="3473483" y="2642258"/>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peech Bubble: Rectangle 78">
            <a:hlinkClick r:id="rId21" action="ppaction://hlinksldjump"/>
            <a:extLst>
              <a:ext uri="{FF2B5EF4-FFF2-40B4-BE49-F238E27FC236}">
                <a16:creationId xmlns:a16="http://schemas.microsoft.com/office/drawing/2014/main" id="{6D0A6BD9-9FCD-45C4-B941-D56B7F8B880B}"/>
              </a:ext>
            </a:extLst>
          </p:cNvPr>
          <p:cNvSpPr/>
          <p:nvPr/>
        </p:nvSpPr>
        <p:spPr>
          <a:xfrm>
            <a:off x="5977121" y="2642257"/>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peech Bubble: Rectangle 79">
            <a:hlinkClick r:id="rId21" action="ppaction://hlinksldjump"/>
            <a:extLst>
              <a:ext uri="{FF2B5EF4-FFF2-40B4-BE49-F238E27FC236}">
                <a16:creationId xmlns:a16="http://schemas.microsoft.com/office/drawing/2014/main" id="{B8DD6BE5-DE81-43E7-AC17-51346DF6A3B1}"/>
              </a:ext>
            </a:extLst>
          </p:cNvPr>
          <p:cNvSpPr/>
          <p:nvPr/>
        </p:nvSpPr>
        <p:spPr>
          <a:xfrm>
            <a:off x="8326556" y="2619843"/>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02B30E2A-3B15-46CD-BD23-C66D3D213425}"/>
              </a:ext>
            </a:extLst>
          </p:cNvPr>
          <p:cNvSpPr/>
          <p:nvPr/>
        </p:nvSpPr>
        <p:spPr>
          <a:xfrm>
            <a:off x="5018237"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64" name="Rectangle: Rounded Corners 63">
            <a:hlinkClick r:id="rId22" action="ppaction://hlinksldjump"/>
            <a:extLst>
              <a:ext uri="{FF2B5EF4-FFF2-40B4-BE49-F238E27FC236}">
                <a16:creationId xmlns:a16="http://schemas.microsoft.com/office/drawing/2014/main" id="{6CC28411-C670-4E12-8F3D-C8D4DC808803}"/>
              </a:ext>
            </a:extLst>
          </p:cNvPr>
          <p:cNvSpPr/>
          <p:nvPr/>
        </p:nvSpPr>
        <p:spPr>
          <a:xfrm>
            <a:off x="6161081"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66" name="Group 65">
            <a:extLst>
              <a:ext uri="{FF2B5EF4-FFF2-40B4-BE49-F238E27FC236}">
                <a16:creationId xmlns:a16="http://schemas.microsoft.com/office/drawing/2014/main" id="{C403A67E-89B4-44C9-9362-6EF577D07F6E}"/>
              </a:ext>
            </a:extLst>
          </p:cNvPr>
          <p:cNvGrpSpPr/>
          <p:nvPr/>
        </p:nvGrpSpPr>
        <p:grpSpPr>
          <a:xfrm>
            <a:off x="5015962" y="4569962"/>
            <a:ext cx="828823" cy="247340"/>
            <a:chOff x="2579633" y="4575550"/>
            <a:chExt cx="828823" cy="247340"/>
          </a:xfrm>
        </p:grpSpPr>
        <p:pic>
          <p:nvPicPr>
            <p:cNvPr id="68" name="Graphic 67" descr="Star">
              <a:extLst>
                <a:ext uri="{FF2B5EF4-FFF2-40B4-BE49-F238E27FC236}">
                  <a16:creationId xmlns:a16="http://schemas.microsoft.com/office/drawing/2014/main" id="{9075F34E-B994-47F8-86DB-BAFEDC8058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70" name="Graphic 69" descr="Star">
              <a:extLst>
                <a:ext uri="{FF2B5EF4-FFF2-40B4-BE49-F238E27FC236}">
                  <a16:creationId xmlns:a16="http://schemas.microsoft.com/office/drawing/2014/main" id="{96D1E20E-8EE5-442B-9A78-07160BC41BC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72" name="Graphic 71" descr="Star">
              <a:extLst>
                <a:ext uri="{FF2B5EF4-FFF2-40B4-BE49-F238E27FC236}">
                  <a16:creationId xmlns:a16="http://schemas.microsoft.com/office/drawing/2014/main" id="{04F5F5DD-444A-477A-A5E4-F5D5C12C93F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75" name="Graphic 74" descr="Star">
              <a:extLst>
                <a:ext uri="{FF2B5EF4-FFF2-40B4-BE49-F238E27FC236}">
                  <a16:creationId xmlns:a16="http://schemas.microsoft.com/office/drawing/2014/main" id="{37DEE155-5A86-4E9D-A53B-1E9196FB460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76" name="Rectangle 75">
            <a:extLst>
              <a:ext uri="{FF2B5EF4-FFF2-40B4-BE49-F238E27FC236}">
                <a16:creationId xmlns:a16="http://schemas.microsoft.com/office/drawing/2014/main" id="{1B1E0C08-C868-43E7-8D64-FAC974B5608C}"/>
              </a:ext>
            </a:extLst>
          </p:cNvPr>
          <p:cNvSpPr/>
          <p:nvPr/>
        </p:nvSpPr>
        <p:spPr>
          <a:xfrm>
            <a:off x="5740896" y="4564115"/>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77" name="Rectangle 76">
            <a:hlinkClick r:id="rId22" action="ppaction://hlinksldjump"/>
            <a:extLst>
              <a:ext uri="{FF2B5EF4-FFF2-40B4-BE49-F238E27FC236}">
                <a16:creationId xmlns:a16="http://schemas.microsoft.com/office/drawing/2014/main" id="{E0D9517F-0789-4CBB-AFB3-CF23FCC9AD49}"/>
              </a:ext>
            </a:extLst>
          </p:cNvPr>
          <p:cNvSpPr/>
          <p:nvPr/>
        </p:nvSpPr>
        <p:spPr>
          <a:xfrm>
            <a:off x="5064195"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16" name="Rectangle: Rounded Corners 115">
            <a:extLst>
              <a:ext uri="{FF2B5EF4-FFF2-40B4-BE49-F238E27FC236}">
                <a16:creationId xmlns:a16="http://schemas.microsoft.com/office/drawing/2014/main" id="{A594AC41-4CC7-425D-8A68-3F653CBF90FF}"/>
              </a:ext>
            </a:extLst>
          </p:cNvPr>
          <p:cNvSpPr/>
          <p:nvPr/>
        </p:nvSpPr>
        <p:spPr>
          <a:xfrm>
            <a:off x="2579633" y="5611858"/>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7" name="Rectangle: Rounded Corners 116">
            <a:hlinkClick r:id="rId25" action="ppaction://hlinksldjump"/>
            <a:extLst>
              <a:ext uri="{FF2B5EF4-FFF2-40B4-BE49-F238E27FC236}">
                <a16:creationId xmlns:a16="http://schemas.microsoft.com/office/drawing/2014/main" id="{9EBB74BC-AFF7-42FA-89B4-D83FB436DBCA}"/>
              </a:ext>
            </a:extLst>
          </p:cNvPr>
          <p:cNvSpPr/>
          <p:nvPr/>
        </p:nvSpPr>
        <p:spPr>
          <a:xfrm>
            <a:off x="3722477" y="5601244"/>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sp>
        <p:nvSpPr>
          <p:cNvPr id="118" name="Rectangle: Rounded Corners 117">
            <a:extLst>
              <a:ext uri="{FF2B5EF4-FFF2-40B4-BE49-F238E27FC236}">
                <a16:creationId xmlns:a16="http://schemas.microsoft.com/office/drawing/2014/main" id="{28230DC3-6B80-4D48-8641-76647E3E803E}"/>
              </a:ext>
            </a:extLst>
          </p:cNvPr>
          <p:cNvSpPr/>
          <p:nvPr/>
        </p:nvSpPr>
        <p:spPr>
          <a:xfrm>
            <a:off x="7416352"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9" name="Rectangle: Rounded Corners 118">
            <a:hlinkClick r:id="rId26" action="ppaction://hlinksldjump"/>
            <a:extLst>
              <a:ext uri="{FF2B5EF4-FFF2-40B4-BE49-F238E27FC236}">
                <a16:creationId xmlns:a16="http://schemas.microsoft.com/office/drawing/2014/main" id="{2F4542FE-2764-4CC3-A52E-8AE01226418A}"/>
              </a:ext>
            </a:extLst>
          </p:cNvPr>
          <p:cNvSpPr/>
          <p:nvPr/>
        </p:nvSpPr>
        <p:spPr>
          <a:xfrm>
            <a:off x="8559196"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120" name="Group 119">
            <a:extLst>
              <a:ext uri="{FF2B5EF4-FFF2-40B4-BE49-F238E27FC236}">
                <a16:creationId xmlns:a16="http://schemas.microsoft.com/office/drawing/2014/main" id="{98E91CE2-4470-4E39-BEFD-4A41856E2F91}"/>
              </a:ext>
            </a:extLst>
          </p:cNvPr>
          <p:cNvGrpSpPr/>
          <p:nvPr/>
        </p:nvGrpSpPr>
        <p:grpSpPr>
          <a:xfrm>
            <a:off x="2579633" y="4575550"/>
            <a:ext cx="828823" cy="247340"/>
            <a:chOff x="2579633" y="4575550"/>
            <a:chExt cx="828823" cy="247340"/>
          </a:xfrm>
        </p:grpSpPr>
        <p:pic>
          <p:nvPicPr>
            <p:cNvPr id="121" name="Graphic 120" descr="Star">
              <a:extLst>
                <a:ext uri="{FF2B5EF4-FFF2-40B4-BE49-F238E27FC236}">
                  <a16:creationId xmlns:a16="http://schemas.microsoft.com/office/drawing/2014/main" id="{BE6C98D5-2C60-4281-B61F-C99BBB0C26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2" name="Graphic 121" descr="Star">
              <a:extLst>
                <a:ext uri="{FF2B5EF4-FFF2-40B4-BE49-F238E27FC236}">
                  <a16:creationId xmlns:a16="http://schemas.microsoft.com/office/drawing/2014/main" id="{24CB6FDB-B88F-4091-AA5B-7AF383089BD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3" name="Graphic 122" descr="Star">
              <a:extLst>
                <a:ext uri="{FF2B5EF4-FFF2-40B4-BE49-F238E27FC236}">
                  <a16:creationId xmlns:a16="http://schemas.microsoft.com/office/drawing/2014/main" id="{2821BF1B-EA95-451A-9F20-054411B50F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24" name="Graphic 123" descr="Star">
              <a:extLst>
                <a:ext uri="{FF2B5EF4-FFF2-40B4-BE49-F238E27FC236}">
                  <a16:creationId xmlns:a16="http://schemas.microsoft.com/office/drawing/2014/main" id="{00373442-3880-4143-84C1-019E005800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25" name="Rectangle 124">
            <a:extLst>
              <a:ext uri="{FF2B5EF4-FFF2-40B4-BE49-F238E27FC236}">
                <a16:creationId xmlns:a16="http://schemas.microsoft.com/office/drawing/2014/main" id="{3CC643BC-7195-412B-8A1D-0A10CB52595D}"/>
              </a:ext>
            </a:extLst>
          </p:cNvPr>
          <p:cNvSpPr/>
          <p:nvPr/>
        </p:nvSpPr>
        <p:spPr>
          <a:xfrm>
            <a:off x="3275516" y="456421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grpSp>
        <p:nvGrpSpPr>
          <p:cNvPr id="126" name="Group 125">
            <a:extLst>
              <a:ext uri="{FF2B5EF4-FFF2-40B4-BE49-F238E27FC236}">
                <a16:creationId xmlns:a16="http://schemas.microsoft.com/office/drawing/2014/main" id="{CA20E548-5BFE-461F-8A83-2A249A450DA6}"/>
              </a:ext>
            </a:extLst>
          </p:cNvPr>
          <p:cNvGrpSpPr/>
          <p:nvPr/>
        </p:nvGrpSpPr>
        <p:grpSpPr>
          <a:xfrm>
            <a:off x="7468817" y="4565385"/>
            <a:ext cx="828823" cy="247340"/>
            <a:chOff x="2579633" y="4575550"/>
            <a:chExt cx="828823" cy="247340"/>
          </a:xfrm>
        </p:grpSpPr>
        <p:pic>
          <p:nvPicPr>
            <p:cNvPr id="127" name="Graphic 126" descr="Star">
              <a:extLst>
                <a:ext uri="{FF2B5EF4-FFF2-40B4-BE49-F238E27FC236}">
                  <a16:creationId xmlns:a16="http://schemas.microsoft.com/office/drawing/2014/main" id="{20C66FCD-10B3-485A-9CC0-C17FA2B5A9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579633" y="4575550"/>
              <a:ext cx="242763" cy="242763"/>
            </a:xfrm>
            <a:prstGeom prst="rect">
              <a:avLst/>
            </a:prstGeom>
          </p:spPr>
        </p:pic>
        <p:pic>
          <p:nvPicPr>
            <p:cNvPr id="128" name="Graphic 127" descr="Star">
              <a:extLst>
                <a:ext uri="{FF2B5EF4-FFF2-40B4-BE49-F238E27FC236}">
                  <a16:creationId xmlns:a16="http://schemas.microsoft.com/office/drawing/2014/main" id="{A9DFD77E-1225-4689-8DE9-8A31D7C98E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4205" y="4577999"/>
              <a:ext cx="242763" cy="242763"/>
            </a:xfrm>
            <a:prstGeom prst="rect">
              <a:avLst/>
            </a:prstGeom>
          </p:spPr>
        </p:pic>
        <p:pic>
          <p:nvPicPr>
            <p:cNvPr id="129" name="Graphic 128" descr="Star">
              <a:extLst>
                <a:ext uri="{FF2B5EF4-FFF2-40B4-BE49-F238E27FC236}">
                  <a16:creationId xmlns:a16="http://schemas.microsoft.com/office/drawing/2014/main" id="{F4EF2BC4-C025-4EF1-B29A-CBAAA19B7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1121" y="4577678"/>
              <a:ext cx="242763" cy="242763"/>
            </a:xfrm>
            <a:prstGeom prst="rect">
              <a:avLst/>
            </a:prstGeom>
          </p:spPr>
        </p:pic>
        <p:pic>
          <p:nvPicPr>
            <p:cNvPr id="130" name="Graphic 129" descr="Star">
              <a:extLst>
                <a:ext uri="{FF2B5EF4-FFF2-40B4-BE49-F238E27FC236}">
                  <a16:creationId xmlns:a16="http://schemas.microsoft.com/office/drawing/2014/main" id="{A9533041-630C-49BE-BD03-33EEEA9FA2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65693" y="4580127"/>
              <a:ext cx="242763" cy="242763"/>
            </a:xfrm>
            <a:prstGeom prst="rect">
              <a:avLst/>
            </a:prstGeom>
          </p:spPr>
        </p:pic>
      </p:grpSp>
      <p:sp>
        <p:nvSpPr>
          <p:cNvPr id="131" name="Rectangle 130">
            <a:extLst>
              <a:ext uri="{FF2B5EF4-FFF2-40B4-BE49-F238E27FC236}">
                <a16:creationId xmlns:a16="http://schemas.microsoft.com/office/drawing/2014/main" id="{316988A8-0AF4-45E6-882C-D935F85083B3}"/>
              </a:ext>
            </a:extLst>
          </p:cNvPr>
          <p:cNvSpPr/>
          <p:nvPr/>
        </p:nvSpPr>
        <p:spPr>
          <a:xfrm>
            <a:off x="8176258" y="4555679"/>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132" name="Rectangle 131">
            <a:hlinkClick r:id="rId25" action="ppaction://hlinksldjump"/>
            <a:extLst>
              <a:ext uri="{FF2B5EF4-FFF2-40B4-BE49-F238E27FC236}">
                <a16:creationId xmlns:a16="http://schemas.microsoft.com/office/drawing/2014/main" id="{B5870DF4-B3B2-4920-A2ED-2ECC1E33ED8A}"/>
              </a:ext>
            </a:extLst>
          </p:cNvPr>
          <p:cNvSpPr/>
          <p:nvPr/>
        </p:nvSpPr>
        <p:spPr>
          <a:xfrm>
            <a:off x="2579629"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133" name="Rectangle 132">
            <a:hlinkClick r:id="rId26" action="ppaction://hlinksldjump"/>
            <a:extLst>
              <a:ext uri="{FF2B5EF4-FFF2-40B4-BE49-F238E27FC236}">
                <a16:creationId xmlns:a16="http://schemas.microsoft.com/office/drawing/2014/main" id="{32971B5F-8312-42DE-A342-9BA2CE6DCD9C}"/>
              </a:ext>
            </a:extLst>
          </p:cNvPr>
          <p:cNvSpPr/>
          <p:nvPr/>
        </p:nvSpPr>
        <p:spPr>
          <a:xfrm>
            <a:off x="7505668" y="513040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
        <p:nvSpPr>
          <p:cNvPr id="81" name="Rectangle 80">
            <a:extLst>
              <a:ext uri="{FF2B5EF4-FFF2-40B4-BE49-F238E27FC236}">
                <a16:creationId xmlns:a16="http://schemas.microsoft.com/office/drawing/2014/main" id="{1FE81217-139A-46AB-BA02-5CC41395C85D}"/>
              </a:ext>
            </a:extLst>
          </p:cNvPr>
          <p:cNvSpPr/>
          <p:nvPr/>
        </p:nvSpPr>
        <p:spPr>
          <a:xfrm>
            <a:off x="-2" y="4990"/>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4D17253B-C72D-4E07-B870-046FFCDDBAEF}"/>
              </a:ext>
            </a:extLst>
          </p:cNvPr>
          <p:cNvGrpSpPr/>
          <p:nvPr/>
        </p:nvGrpSpPr>
        <p:grpSpPr>
          <a:xfrm>
            <a:off x="1766646" y="981470"/>
            <a:ext cx="8185737" cy="4313276"/>
            <a:chOff x="3037014" y="1745103"/>
            <a:chExt cx="6291223" cy="2919068"/>
          </a:xfrm>
        </p:grpSpPr>
        <p:sp>
          <p:nvSpPr>
            <p:cNvPr id="83" name="Rectangle 82">
              <a:extLst>
                <a:ext uri="{FF2B5EF4-FFF2-40B4-BE49-F238E27FC236}">
                  <a16:creationId xmlns:a16="http://schemas.microsoft.com/office/drawing/2014/main" id="{E9172A31-F649-422D-83C6-69B1C4093776}"/>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AE65645-E8DC-42AD-B02A-0C275532A829}"/>
                </a:ext>
              </a:extLst>
            </p:cNvPr>
            <p:cNvGrpSpPr/>
            <p:nvPr/>
          </p:nvGrpSpPr>
          <p:grpSpPr>
            <a:xfrm>
              <a:off x="3037014" y="1745103"/>
              <a:ext cx="6291222" cy="2315534"/>
              <a:chOff x="3037014" y="1745103"/>
              <a:chExt cx="6291222" cy="2315534"/>
            </a:xfrm>
          </p:grpSpPr>
          <p:sp>
            <p:nvSpPr>
              <p:cNvPr id="85" name="Rectangle 84">
                <a:extLst>
                  <a:ext uri="{FF2B5EF4-FFF2-40B4-BE49-F238E27FC236}">
                    <a16:creationId xmlns:a16="http://schemas.microsoft.com/office/drawing/2014/main" id="{51EE983F-079D-4D89-B851-3E8738070A47}"/>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hlinkClick r:id="rId5" action="ppaction://hlinksldjump"/>
                <a:extLst>
                  <a:ext uri="{FF2B5EF4-FFF2-40B4-BE49-F238E27FC236}">
                    <a16:creationId xmlns:a16="http://schemas.microsoft.com/office/drawing/2014/main" id="{A4CBEB57-D812-4D31-8181-D6E2D81FB7E4}"/>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hlinkClick r:id="rId27" action="ppaction://hlinksldjump"/>
                  </a:rPr>
                  <a:t>X</a:t>
                </a:r>
                <a:endParaRPr lang="en-US" sz="3200" dirty="0">
                  <a:solidFill>
                    <a:srgbClr val="FF0000"/>
                  </a:solidFill>
                </a:endParaRPr>
              </a:p>
            </p:txBody>
          </p:sp>
          <p:sp>
            <p:nvSpPr>
              <p:cNvPr id="87" name="Rectangle 86">
                <a:extLst>
                  <a:ext uri="{FF2B5EF4-FFF2-40B4-BE49-F238E27FC236}">
                    <a16:creationId xmlns:a16="http://schemas.microsoft.com/office/drawing/2014/main" id="{960CFC32-ABE1-4BDB-BE44-FEA4BC869CF5}"/>
                  </a:ext>
                </a:extLst>
              </p:cNvPr>
              <p:cNvSpPr/>
              <p:nvPr/>
            </p:nvSpPr>
            <p:spPr>
              <a:xfrm>
                <a:off x="3223093" y="2745529"/>
                <a:ext cx="5931891" cy="131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Product Successfully Deleted</a:t>
                </a:r>
              </a:p>
            </p:txBody>
          </p:sp>
        </p:grpSp>
      </p:grpSp>
      <p:sp>
        <p:nvSpPr>
          <p:cNvPr id="90" name="Rectangle 89">
            <a:hlinkClick r:id="rId27" action="ppaction://hlinksldjump"/>
            <a:extLst>
              <a:ext uri="{FF2B5EF4-FFF2-40B4-BE49-F238E27FC236}">
                <a16:creationId xmlns:a16="http://schemas.microsoft.com/office/drawing/2014/main" id="{61424C4F-88A5-4DB5-A1E9-EABB77FD9F33}"/>
              </a:ext>
            </a:extLst>
          </p:cNvPr>
          <p:cNvSpPr/>
          <p:nvPr/>
        </p:nvSpPr>
        <p:spPr>
          <a:xfrm>
            <a:off x="5423061" y="3793183"/>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p>
        </p:txBody>
      </p:sp>
      <p:pic>
        <p:nvPicPr>
          <p:cNvPr id="88" name="Picture 87">
            <a:extLst>
              <a:ext uri="{FF2B5EF4-FFF2-40B4-BE49-F238E27FC236}">
                <a16:creationId xmlns:a16="http://schemas.microsoft.com/office/drawing/2014/main" id="{7C446914-7B1F-4E73-97B0-8D52B32F7F9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279076" y="3163761"/>
            <a:ext cx="531137" cy="451675"/>
          </a:xfrm>
          <a:prstGeom prst="rect">
            <a:avLst/>
          </a:prstGeom>
        </p:spPr>
      </p:pic>
    </p:spTree>
    <p:extLst>
      <p:ext uri="{BB962C8B-B14F-4D97-AF65-F5344CB8AC3E}">
        <p14:creationId xmlns:p14="http://schemas.microsoft.com/office/powerpoint/2010/main" val="41572085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Yarns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rId16" action="ppaction://hlinksldjump"/>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grpSp>
        <p:nvGrpSpPr>
          <p:cNvPr id="6" name="Group 5">
            <a:extLst>
              <a:ext uri="{FF2B5EF4-FFF2-40B4-BE49-F238E27FC236}">
                <a16:creationId xmlns:a16="http://schemas.microsoft.com/office/drawing/2014/main" id="{6392A560-0609-415C-847B-5472EB4539D1}"/>
              </a:ext>
            </a:extLst>
          </p:cNvPr>
          <p:cNvGrpSpPr/>
          <p:nvPr/>
        </p:nvGrpSpPr>
        <p:grpSpPr>
          <a:xfrm>
            <a:off x="3634332" y="2582147"/>
            <a:ext cx="2326656" cy="3449613"/>
            <a:chOff x="4880034" y="2582147"/>
            <a:chExt cx="2326656" cy="3449613"/>
          </a:xfrm>
        </p:grpSpPr>
        <p:grpSp>
          <p:nvGrpSpPr>
            <p:cNvPr id="2" name="Group 1">
              <a:extLst>
                <a:ext uri="{FF2B5EF4-FFF2-40B4-BE49-F238E27FC236}">
                  <a16:creationId xmlns:a16="http://schemas.microsoft.com/office/drawing/2014/main" id="{5C492630-6275-45A3-A86E-363A73A8B959}"/>
                </a:ext>
              </a:extLst>
            </p:cNvPr>
            <p:cNvGrpSpPr/>
            <p:nvPr/>
          </p:nvGrpSpPr>
          <p:grpSpPr>
            <a:xfrm>
              <a:off x="4880034" y="2582147"/>
              <a:ext cx="2326656" cy="3449613"/>
              <a:chOff x="4880034" y="2582147"/>
              <a:chExt cx="2326656" cy="3449613"/>
            </a:xfrm>
          </p:grpSpPr>
          <p:grpSp>
            <p:nvGrpSpPr>
              <p:cNvPr id="63" name="Group 62">
                <a:extLst>
                  <a:ext uri="{FF2B5EF4-FFF2-40B4-BE49-F238E27FC236}">
                    <a16:creationId xmlns:a16="http://schemas.microsoft.com/office/drawing/2014/main" id="{ED2D68F7-6218-4E3C-8B67-7694501E8311}"/>
                  </a:ext>
                </a:extLst>
              </p:cNvPr>
              <p:cNvGrpSpPr/>
              <p:nvPr/>
            </p:nvGrpSpPr>
            <p:grpSpPr>
              <a:xfrm>
                <a:off x="4880034" y="2582147"/>
                <a:ext cx="2326656" cy="3449613"/>
                <a:chOff x="8278410" y="3911688"/>
                <a:chExt cx="1456917" cy="2196137"/>
              </a:xfrm>
            </p:grpSpPr>
            <p:sp>
              <p:nvSpPr>
                <p:cNvPr id="65" name="Rectangle: Rounded Corners 64">
                  <a:extLst>
                    <a:ext uri="{FF2B5EF4-FFF2-40B4-BE49-F238E27FC236}">
                      <a16:creationId xmlns:a16="http://schemas.microsoft.com/office/drawing/2014/main" id="{2187CD52-3A95-421F-A333-4C5D131A6BB4}"/>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B5EDC6BB-7BC8-47EE-8749-FD484D907E25}"/>
                    </a:ext>
                  </a:extLst>
                </p:cNvPr>
                <p:cNvSpPr/>
                <p:nvPr/>
              </p:nvSpPr>
              <p:spPr>
                <a:xfrm>
                  <a:off x="8278410" y="4879267"/>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Cotton Yarn</a:t>
                  </a:r>
                </a:p>
              </p:txBody>
            </p:sp>
          </p:grpSp>
          <p:pic>
            <p:nvPicPr>
              <p:cNvPr id="52" name="Picture 51">
                <a:hlinkClick r:id="" action="ppaction://noaction"/>
                <a:extLst>
                  <a:ext uri="{FF2B5EF4-FFF2-40B4-BE49-F238E27FC236}">
                    <a16:creationId xmlns:a16="http://schemas.microsoft.com/office/drawing/2014/main" id="{8AE8DAB5-4A0A-41C6-8985-357CFB13B847}"/>
                  </a:ext>
                </a:extLst>
              </p:cNvPr>
              <p:cNvPicPr>
                <a:picLocks noChangeAspect="1"/>
              </p:cNvPicPr>
              <p:nvPr/>
            </p:nvPicPr>
            <p:blipFill rotWithShape="1">
              <a:blip r:embed="rId17">
                <a:extLst>
                  <a:ext uri="{28A0092B-C50C-407E-A947-70E740481C1C}">
                    <a14:useLocalDpi xmlns:a14="http://schemas.microsoft.com/office/drawing/2010/main" val="0"/>
                  </a:ext>
                </a:extLst>
              </a:blip>
              <a:srcRect t="18405" b="20607"/>
              <a:stretch/>
            </p:blipFill>
            <p:spPr>
              <a:xfrm>
                <a:off x="5211289" y="2943979"/>
                <a:ext cx="1682338" cy="1028098"/>
              </a:xfrm>
              <a:prstGeom prst="rect">
                <a:avLst/>
              </a:prstGeom>
            </p:spPr>
          </p:pic>
          <p:sp>
            <p:nvSpPr>
              <p:cNvPr id="79" name="Speech Bubble: Rectangle 78">
                <a:hlinkClick r:id="rId18" action="ppaction://hlinksldjump"/>
                <a:extLst>
                  <a:ext uri="{FF2B5EF4-FFF2-40B4-BE49-F238E27FC236}">
                    <a16:creationId xmlns:a16="http://schemas.microsoft.com/office/drawing/2014/main" id="{6D0A6BD9-9FCD-45C4-B941-D56B7F8B880B}"/>
                  </a:ext>
                </a:extLst>
              </p:cNvPr>
              <p:cNvSpPr/>
              <p:nvPr/>
            </p:nvSpPr>
            <p:spPr>
              <a:xfrm>
                <a:off x="5977121" y="2642257"/>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EDC9044A-80F5-4107-BF36-4D5FC7BE9CA5}"/>
                </a:ext>
              </a:extLst>
            </p:cNvPr>
            <p:cNvGrpSpPr/>
            <p:nvPr/>
          </p:nvGrpSpPr>
          <p:grpSpPr>
            <a:xfrm>
              <a:off x="5018237" y="5595207"/>
              <a:ext cx="2088289" cy="330996"/>
              <a:chOff x="5018237" y="5595207"/>
              <a:chExt cx="2088289" cy="330996"/>
            </a:xfrm>
          </p:grpSpPr>
          <p:sp>
            <p:nvSpPr>
              <p:cNvPr id="62" name="Rectangle: Rounded Corners 61">
                <a:hlinkClick r:id="rId19" action="ppaction://hlinksldjump"/>
                <a:extLst>
                  <a:ext uri="{FF2B5EF4-FFF2-40B4-BE49-F238E27FC236}">
                    <a16:creationId xmlns:a16="http://schemas.microsoft.com/office/drawing/2014/main" id="{02B30E2A-3B15-46CD-BD23-C66D3D213425}"/>
                  </a:ext>
                </a:extLst>
              </p:cNvPr>
              <p:cNvSpPr/>
              <p:nvPr/>
            </p:nvSpPr>
            <p:spPr>
              <a:xfrm>
                <a:off x="5018237"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64" name="Rectangle: Rounded Corners 63">
                <a:hlinkClick r:id="rId20" action="ppaction://hlinksldjump"/>
                <a:extLst>
                  <a:ext uri="{FF2B5EF4-FFF2-40B4-BE49-F238E27FC236}">
                    <a16:creationId xmlns:a16="http://schemas.microsoft.com/office/drawing/2014/main" id="{6CC28411-C670-4E12-8F3D-C8D4DC808803}"/>
                  </a:ext>
                </a:extLst>
              </p:cNvPr>
              <p:cNvSpPr/>
              <p:nvPr/>
            </p:nvSpPr>
            <p:spPr>
              <a:xfrm>
                <a:off x="6161081"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grpSp>
          <p:nvGrpSpPr>
            <p:cNvPr id="66" name="Group 65">
              <a:extLst>
                <a:ext uri="{FF2B5EF4-FFF2-40B4-BE49-F238E27FC236}">
                  <a16:creationId xmlns:a16="http://schemas.microsoft.com/office/drawing/2014/main" id="{C403A67E-89B4-44C9-9362-6EF577D07F6E}"/>
                </a:ext>
              </a:extLst>
            </p:cNvPr>
            <p:cNvGrpSpPr/>
            <p:nvPr/>
          </p:nvGrpSpPr>
          <p:grpSpPr>
            <a:xfrm>
              <a:off x="5015962" y="4569962"/>
              <a:ext cx="828823" cy="247340"/>
              <a:chOff x="2579633" y="4575550"/>
              <a:chExt cx="828823" cy="247340"/>
            </a:xfrm>
          </p:grpSpPr>
          <p:pic>
            <p:nvPicPr>
              <p:cNvPr id="68" name="Graphic 67" descr="Star">
                <a:extLst>
                  <a:ext uri="{FF2B5EF4-FFF2-40B4-BE49-F238E27FC236}">
                    <a16:creationId xmlns:a16="http://schemas.microsoft.com/office/drawing/2014/main" id="{9075F34E-B994-47F8-86DB-BAFEDC8058B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79633" y="4575550"/>
                <a:ext cx="242763" cy="242763"/>
              </a:xfrm>
              <a:prstGeom prst="rect">
                <a:avLst/>
              </a:prstGeom>
            </p:spPr>
          </p:pic>
          <p:pic>
            <p:nvPicPr>
              <p:cNvPr id="70" name="Graphic 69" descr="Star">
                <a:extLst>
                  <a:ext uri="{FF2B5EF4-FFF2-40B4-BE49-F238E27FC236}">
                    <a16:creationId xmlns:a16="http://schemas.microsoft.com/office/drawing/2014/main" id="{96D1E20E-8EE5-442B-9A78-07160BC41BC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774205" y="4577999"/>
                <a:ext cx="242763" cy="242763"/>
              </a:xfrm>
              <a:prstGeom prst="rect">
                <a:avLst/>
              </a:prstGeom>
            </p:spPr>
          </p:pic>
          <p:pic>
            <p:nvPicPr>
              <p:cNvPr id="72" name="Graphic 71" descr="Star">
                <a:extLst>
                  <a:ext uri="{FF2B5EF4-FFF2-40B4-BE49-F238E27FC236}">
                    <a16:creationId xmlns:a16="http://schemas.microsoft.com/office/drawing/2014/main" id="{04F5F5DD-444A-477A-A5E4-F5D5C12C93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1121" y="4577678"/>
                <a:ext cx="242763" cy="242763"/>
              </a:xfrm>
              <a:prstGeom prst="rect">
                <a:avLst/>
              </a:prstGeom>
            </p:spPr>
          </p:pic>
          <p:pic>
            <p:nvPicPr>
              <p:cNvPr id="75" name="Graphic 74" descr="Star">
                <a:extLst>
                  <a:ext uri="{FF2B5EF4-FFF2-40B4-BE49-F238E27FC236}">
                    <a16:creationId xmlns:a16="http://schemas.microsoft.com/office/drawing/2014/main" id="{37DEE155-5A86-4E9D-A53B-1E9196FB460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65693" y="4580127"/>
                <a:ext cx="242763" cy="242763"/>
              </a:xfrm>
              <a:prstGeom prst="rect">
                <a:avLst/>
              </a:prstGeom>
            </p:spPr>
          </p:pic>
        </p:grpSp>
        <p:sp>
          <p:nvSpPr>
            <p:cNvPr id="76" name="Rectangle 75">
              <a:extLst>
                <a:ext uri="{FF2B5EF4-FFF2-40B4-BE49-F238E27FC236}">
                  <a16:creationId xmlns:a16="http://schemas.microsoft.com/office/drawing/2014/main" id="{1B1E0C08-C868-43E7-8D64-FAC974B5608C}"/>
                </a:ext>
              </a:extLst>
            </p:cNvPr>
            <p:cNvSpPr/>
            <p:nvPr/>
          </p:nvSpPr>
          <p:spPr>
            <a:xfrm>
              <a:off x="5740896" y="4564115"/>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77" name="Rectangle 76">
              <a:hlinkClick r:id="rId20" action="ppaction://hlinksldjump"/>
              <a:extLst>
                <a:ext uri="{FF2B5EF4-FFF2-40B4-BE49-F238E27FC236}">
                  <a16:creationId xmlns:a16="http://schemas.microsoft.com/office/drawing/2014/main" id="{E0D9517F-0789-4CBB-AFB3-CF23FCC9AD49}"/>
                </a:ext>
              </a:extLst>
            </p:cNvPr>
            <p:cNvSpPr/>
            <p:nvPr/>
          </p:nvSpPr>
          <p:spPr>
            <a:xfrm>
              <a:off x="5064195" y="5123655"/>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grpSp>
      <p:grpSp>
        <p:nvGrpSpPr>
          <p:cNvPr id="8" name="Group 7">
            <a:extLst>
              <a:ext uri="{FF2B5EF4-FFF2-40B4-BE49-F238E27FC236}">
                <a16:creationId xmlns:a16="http://schemas.microsoft.com/office/drawing/2014/main" id="{1691AA57-A90F-4A99-BB66-9255CB7294C5}"/>
              </a:ext>
            </a:extLst>
          </p:cNvPr>
          <p:cNvGrpSpPr/>
          <p:nvPr/>
        </p:nvGrpSpPr>
        <p:grpSpPr>
          <a:xfrm>
            <a:off x="6075410" y="2588528"/>
            <a:ext cx="2291251" cy="3472987"/>
            <a:chOff x="7321112" y="2588528"/>
            <a:chExt cx="2291251" cy="3472987"/>
          </a:xfrm>
        </p:grpSpPr>
        <p:grpSp>
          <p:nvGrpSpPr>
            <p:cNvPr id="69" name="Group 68">
              <a:extLst>
                <a:ext uri="{FF2B5EF4-FFF2-40B4-BE49-F238E27FC236}">
                  <a16:creationId xmlns:a16="http://schemas.microsoft.com/office/drawing/2014/main" id="{268DCA23-9DF7-45C7-8CA2-B49F06ECD02C}"/>
                </a:ext>
              </a:extLst>
            </p:cNvPr>
            <p:cNvGrpSpPr/>
            <p:nvPr/>
          </p:nvGrpSpPr>
          <p:grpSpPr>
            <a:xfrm>
              <a:off x="7321112" y="2588528"/>
              <a:ext cx="2291251" cy="3472987"/>
              <a:chOff x="6439441" y="3919884"/>
              <a:chExt cx="1438952" cy="2196137"/>
            </a:xfrm>
          </p:grpSpPr>
          <p:sp>
            <p:nvSpPr>
              <p:cNvPr id="71" name="Rectangle: Rounded Corners 70">
                <a:extLst>
                  <a:ext uri="{FF2B5EF4-FFF2-40B4-BE49-F238E27FC236}">
                    <a16:creationId xmlns:a16="http://schemas.microsoft.com/office/drawing/2014/main" id="{20714C8A-30E0-4B6C-8818-43857BB24754}"/>
                  </a:ext>
                </a:extLst>
              </p:cNvPr>
              <p:cNvSpPr/>
              <p:nvPr/>
            </p:nvSpPr>
            <p:spPr>
              <a:xfrm>
                <a:off x="6449936" y="3919884"/>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F5A39EFA-5B7B-4C74-99F6-6E862A676561}"/>
                  </a:ext>
                </a:extLst>
              </p:cNvPr>
              <p:cNvSpPr/>
              <p:nvPr/>
            </p:nvSpPr>
            <p:spPr>
              <a:xfrm>
                <a:off x="6439441" y="4870566"/>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Wool Yarn</a:t>
                </a:r>
              </a:p>
            </p:txBody>
          </p:sp>
        </p:grpSp>
        <p:pic>
          <p:nvPicPr>
            <p:cNvPr id="53" name="Picture 52">
              <a:hlinkClick r:id="" action="ppaction://noaction"/>
              <a:extLst>
                <a:ext uri="{FF2B5EF4-FFF2-40B4-BE49-F238E27FC236}">
                  <a16:creationId xmlns:a16="http://schemas.microsoft.com/office/drawing/2014/main" id="{3D7ECB42-422A-45FA-94A2-DB3EBC324E5C}"/>
                </a:ext>
              </a:extLst>
            </p:cNvPr>
            <p:cNvPicPr>
              <a:picLocks noChangeAspect="1"/>
            </p:cNvPicPr>
            <p:nvPr/>
          </p:nvPicPr>
          <p:blipFill rotWithShape="1">
            <a:blip r:embed="rId23">
              <a:extLst>
                <a:ext uri="{28A0092B-C50C-407E-A947-70E740481C1C}">
                  <a14:useLocalDpi xmlns:a14="http://schemas.microsoft.com/office/drawing/2010/main" val="0"/>
                </a:ext>
              </a:extLst>
            </a:blip>
            <a:srcRect t="27535" b="25497"/>
            <a:stretch/>
          </p:blipFill>
          <p:spPr>
            <a:xfrm>
              <a:off x="7521523" y="3033497"/>
              <a:ext cx="1879046" cy="938580"/>
            </a:xfrm>
            <a:prstGeom prst="rect">
              <a:avLst/>
            </a:prstGeom>
          </p:spPr>
        </p:pic>
        <p:sp>
          <p:nvSpPr>
            <p:cNvPr id="80" name="Speech Bubble: Rectangle 79">
              <a:hlinkClick r:id="rId18" action="ppaction://hlinksldjump"/>
              <a:extLst>
                <a:ext uri="{FF2B5EF4-FFF2-40B4-BE49-F238E27FC236}">
                  <a16:creationId xmlns:a16="http://schemas.microsoft.com/office/drawing/2014/main" id="{B8DD6BE5-DE81-43E7-AC17-51346DF6A3B1}"/>
                </a:ext>
              </a:extLst>
            </p:cNvPr>
            <p:cNvSpPr/>
            <p:nvPr/>
          </p:nvSpPr>
          <p:spPr>
            <a:xfrm>
              <a:off x="8326556" y="2619843"/>
              <a:ext cx="311836" cy="251097"/>
            </a:xfrm>
            <a:prstGeom prst="wedgeRectCallou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hlinkClick r:id="rId19" action="ppaction://hlinksldjump"/>
              <a:extLst>
                <a:ext uri="{FF2B5EF4-FFF2-40B4-BE49-F238E27FC236}">
                  <a16:creationId xmlns:a16="http://schemas.microsoft.com/office/drawing/2014/main" id="{28230DC3-6B80-4D48-8641-76647E3E803E}"/>
                </a:ext>
              </a:extLst>
            </p:cNvPr>
            <p:cNvSpPr/>
            <p:nvPr/>
          </p:nvSpPr>
          <p:spPr>
            <a:xfrm>
              <a:off x="7416352" y="5605821"/>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Delete</a:t>
              </a:r>
            </a:p>
          </p:txBody>
        </p:sp>
        <p:sp>
          <p:nvSpPr>
            <p:cNvPr id="119" name="Rectangle: Rounded Corners 118">
              <a:hlinkClick r:id="rId24" action="ppaction://hlinksldjump"/>
              <a:extLst>
                <a:ext uri="{FF2B5EF4-FFF2-40B4-BE49-F238E27FC236}">
                  <a16:creationId xmlns:a16="http://schemas.microsoft.com/office/drawing/2014/main" id="{2F4542FE-2764-4CC3-A52E-8AE01226418A}"/>
                </a:ext>
              </a:extLst>
            </p:cNvPr>
            <p:cNvSpPr/>
            <p:nvPr/>
          </p:nvSpPr>
          <p:spPr>
            <a:xfrm>
              <a:off x="8559196" y="5595207"/>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nvGrpSpPr>
            <p:cNvPr id="126" name="Group 125">
              <a:extLst>
                <a:ext uri="{FF2B5EF4-FFF2-40B4-BE49-F238E27FC236}">
                  <a16:creationId xmlns:a16="http://schemas.microsoft.com/office/drawing/2014/main" id="{CA20E548-5BFE-461F-8A83-2A249A450DA6}"/>
                </a:ext>
              </a:extLst>
            </p:cNvPr>
            <p:cNvGrpSpPr/>
            <p:nvPr/>
          </p:nvGrpSpPr>
          <p:grpSpPr>
            <a:xfrm>
              <a:off x="7468817" y="4565385"/>
              <a:ext cx="828823" cy="247340"/>
              <a:chOff x="2579633" y="4575550"/>
              <a:chExt cx="828823" cy="247340"/>
            </a:xfrm>
          </p:grpSpPr>
          <p:pic>
            <p:nvPicPr>
              <p:cNvPr id="127" name="Graphic 126" descr="Star">
                <a:extLst>
                  <a:ext uri="{FF2B5EF4-FFF2-40B4-BE49-F238E27FC236}">
                    <a16:creationId xmlns:a16="http://schemas.microsoft.com/office/drawing/2014/main" id="{20C66FCD-10B3-485A-9CC0-C17FA2B5A95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79633" y="4575550"/>
                <a:ext cx="242763" cy="242763"/>
              </a:xfrm>
              <a:prstGeom prst="rect">
                <a:avLst/>
              </a:prstGeom>
            </p:spPr>
          </p:pic>
          <p:pic>
            <p:nvPicPr>
              <p:cNvPr id="128" name="Graphic 127" descr="Star">
                <a:extLst>
                  <a:ext uri="{FF2B5EF4-FFF2-40B4-BE49-F238E27FC236}">
                    <a16:creationId xmlns:a16="http://schemas.microsoft.com/office/drawing/2014/main" id="{A9DFD77E-1225-4689-8DE9-8A31D7C98E9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774205" y="4577999"/>
                <a:ext cx="242763" cy="242763"/>
              </a:xfrm>
              <a:prstGeom prst="rect">
                <a:avLst/>
              </a:prstGeom>
            </p:spPr>
          </p:pic>
          <p:pic>
            <p:nvPicPr>
              <p:cNvPr id="129" name="Graphic 128" descr="Star">
                <a:extLst>
                  <a:ext uri="{FF2B5EF4-FFF2-40B4-BE49-F238E27FC236}">
                    <a16:creationId xmlns:a16="http://schemas.microsoft.com/office/drawing/2014/main" id="{F4EF2BC4-C025-4EF1-B29A-CBAAA19B7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71121" y="4577678"/>
                <a:ext cx="242763" cy="242763"/>
              </a:xfrm>
              <a:prstGeom prst="rect">
                <a:avLst/>
              </a:prstGeom>
            </p:spPr>
          </p:pic>
          <p:pic>
            <p:nvPicPr>
              <p:cNvPr id="130" name="Graphic 129" descr="Star">
                <a:extLst>
                  <a:ext uri="{FF2B5EF4-FFF2-40B4-BE49-F238E27FC236}">
                    <a16:creationId xmlns:a16="http://schemas.microsoft.com/office/drawing/2014/main" id="{A9533041-630C-49BE-BD03-33EEEA9FA2B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65693" y="4580127"/>
                <a:ext cx="242763" cy="242763"/>
              </a:xfrm>
              <a:prstGeom prst="rect">
                <a:avLst/>
              </a:prstGeom>
            </p:spPr>
          </p:pic>
        </p:grpSp>
        <p:sp>
          <p:nvSpPr>
            <p:cNvPr id="131" name="Rectangle 130">
              <a:extLst>
                <a:ext uri="{FF2B5EF4-FFF2-40B4-BE49-F238E27FC236}">
                  <a16:creationId xmlns:a16="http://schemas.microsoft.com/office/drawing/2014/main" id="{316988A8-0AF4-45E6-882C-D935F85083B3}"/>
                </a:ext>
              </a:extLst>
            </p:cNvPr>
            <p:cNvSpPr/>
            <p:nvPr/>
          </p:nvSpPr>
          <p:spPr>
            <a:xfrm>
              <a:off x="8176258" y="4555679"/>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Mark234 and 1.3k others</a:t>
              </a:r>
            </a:p>
          </p:txBody>
        </p:sp>
        <p:sp>
          <p:nvSpPr>
            <p:cNvPr id="133" name="Rectangle 132">
              <a:hlinkClick r:id="rId24" action="ppaction://hlinksldjump"/>
              <a:extLst>
                <a:ext uri="{FF2B5EF4-FFF2-40B4-BE49-F238E27FC236}">
                  <a16:creationId xmlns:a16="http://schemas.microsoft.com/office/drawing/2014/main" id="{32971B5F-8312-42DE-A342-9BA2CE6DCD9C}"/>
                </a:ext>
              </a:extLst>
            </p:cNvPr>
            <p:cNvSpPr/>
            <p:nvPr/>
          </p:nvSpPr>
          <p:spPr>
            <a:xfrm>
              <a:off x="7505668" y="513040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grpSp>
      <p:pic>
        <p:nvPicPr>
          <p:cNvPr id="56" name="Picture 55">
            <a:hlinkClick r:id="rId25" action="ppaction://hlinksldjump"/>
            <a:extLst>
              <a:ext uri="{FF2B5EF4-FFF2-40B4-BE49-F238E27FC236}">
                <a16:creationId xmlns:a16="http://schemas.microsoft.com/office/drawing/2014/main" id="{BAA32E30-B9A5-41FB-BD2C-B79B9440C7E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
        <p:nvSpPr>
          <p:cNvPr id="57" name="Rectangle: Rounded Corners 56">
            <a:hlinkClick r:id="rId27" action="ppaction://hlinksldjump"/>
            <a:extLst>
              <a:ext uri="{FF2B5EF4-FFF2-40B4-BE49-F238E27FC236}">
                <a16:creationId xmlns:a16="http://schemas.microsoft.com/office/drawing/2014/main" id="{71E65CB5-84A3-4589-A03B-D73157B1C8F6}"/>
              </a:ext>
            </a:extLst>
          </p:cNvPr>
          <p:cNvSpPr/>
          <p:nvPr/>
        </p:nvSpPr>
        <p:spPr>
          <a:xfrm>
            <a:off x="5488265" y="2035446"/>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Undo</a:t>
            </a:r>
          </a:p>
        </p:txBody>
      </p:sp>
    </p:spTree>
    <p:extLst>
      <p:ext uri="{BB962C8B-B14F-4D97-AF65-F5344CB8AC3E}">
        <p14:creationId xmlns:p14="http://schemas.microsoft.com/office/powerpoint/2010/main" val="3891505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 action="ppaction://noaction"/>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Comments</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5"/>
                <a:extLst>
                  <a:ext uri="{FF2B5EF4-FFF2-40B4-BE49-F238E27FC236}">
                    <a16:creationId xmlns:a16="http://schemas.microsoft.com/office/drawing/2014/main" id="{4D3C0E84-8E02-4DFB-928B-439B164E97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7"/>
                <a:extLst>
                  <a:ext uri="{FF2B5EF4-FFF2-40B4-BE49-F238E27FC236}">
                    <a16:creationId xmlns:a16="http://schemas.microsoft.com/office/drawing/2014/main" id="{9A9EFE71-022F-45BA-A3DF-A8439800F2AB}"/>
                  </a:ext>
                </a:extLst>
              </p:cNvPr>
              <p:cNvPicPr>
                <a:picLocks noChangeAspect="1"/>
              </p:cNvPicPr>
              <p:nvPr/>
            </p:nvPicPr>
            <p:blipFill rotWithShape="1">
              <a:blip r:embed="rId8">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9"/>
                <a:extLst>
                  <a:ext uri="{FF2B5EF4-FFF2-40B4-BE49-F238E27FC236}">
                    <a16:creationId xmlns:a16="http://schemas.microsoft.com/office/drawing/2014/main" id="{9BB836B5-EECF-43A2-AB03-0A53851946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1"/>
                <a:extLst>
                  <a:ext uri="{FF2B5EF4-FFF2-40B4-BE49-F238E27FC236}">
                    <a16:creationId xmlns:a16="http://schemas.microsoft.com/office/drawing/2014/main" id="{2BB7D960-A7D3-40CF-83BF-942F8EEA8D43}"/>
                  </a:ext>
                </a:extLst>
              </p:cNvPr>
              <p:cNvPicPr>
                <a:picLocks noChangeAspect="1"/>
              </p:cNvPicPr>
              <p:nvPr/>
            </p:nvPicPr>
            <p:blipFill rotWithShape="1">
              <a:blip r:embed="rId12">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3"/>
                <a:extLst>
                  <a:ext uri="{FF2B5EF4-FFF2-40B4-BE49-F238E27FC236}">
                    <a16:creationId xmlns:a16="http://schemas.microsoft.com/office/drawing/2014/main" id="{9541C7A7-A0AC-44F1-BF1E-40DCAB56CE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 action="ppaction://noaction"/>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42" name="Picture 41">
            <a:hlinkClick r:id="rId15" action="ppaction://hlinksldjump"/>
            <a:extLst>
              <a:ext uri="{FF2B5EF4-FFF2-40B4-BE49-F238E27FC236}">
                <a16:creationId xmlns:a16="http://schemas.microsoft.com/office/drawing/2014/main" id="{E12C8FAC-1F5B-4078-AF67-352610786C5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695" y="2185895"/>
            <a:ext cx="371965" cy="371965"/>
          </a:xfrm>
          <a:prstGeom prst="rect">
            <a:avLst/>
          </a:prstGeom>
        </p:spPr>
      </p:pic>
      <p:sp>
        <p:nvSpPr>
          <p:cNvPr id="2" name="Rectangle 1">
            <a:extLst>
              <a:ext uri="{FF2B5EF4-FFF2-40B4-BE49-F238E27FC236}">
                <a16:creationId xmlns:a16="http://schemas.microsoft.com/office/drawing/2014/main" id="{863AD118-27EE-452F-A5E7-CE04A94FD961}"/>
              </a:ext>
            </a:extLst>
          </p:cNvPr>
          <p:cNvSpPr/>
          <p:nvPr/>
        </p:nvSpPr>
        <p:spPr>
          <a:xfrm>
            <a:off x="766189" y="218992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15" action="ppaction://hlinksldjump"/>
              </a:rPr>
              <a:t>mark234</a:t>
            </a:r>
            <a:endParaRPr lang="en-US" dirty="0"/>
          </a:p>
        </p:txBody>
      </p:sp>
      <p:sp>
        <p:nvSpPr>
          <p:cNvPr id="49" name="Rectangle 48">
            <a:extLst>
              <a:ext uri="{FF2B5EF4-FFF2-40B4-BE49-F238E27FC236}">
                <a16:creationId xmlns:a16="http://schemas.microsoft.com/office/drawing/2014/main" id="{2944171A-5FDB-4F90-8D39-F1288EC86295}"/>
              </a:ext>
            </a:extLst>
          </p:cNvPr>
          <p:cNvSpPr/>
          <p:nvPr/>
        </p:nvSpPr>
        <p:spPr>
          <a:xfrm>
            <a:off x="766189" y="2647464"/>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4.7</a:t>
            </a:r>
          </a:p>
        </p:txBody>
      </p:sp>
      <p:pic>
        <p:nvPicPr>
          <p:cNvPr id="51" name="Graphic 50" descr="Star">
            <a:extLst>
              <a:ext uri="{FF2B5EF4-FFF2-40B4-BE49-F238E27FC236}">
                <a16:creationId xmlns:a16="http://schemas.microsoft.com/office/drawing/2014/main" id="{3F7D8DD8-2687-40F6-8201-E0F36583A2B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71629" y="2559486"/>
            <a:ext cx="448784" cy="448784"/>
          </a:xfrm>
          <a:prstGeom prst="rect">
            <a:avLst/>
          </a:prstGeom>
        </p:spPr>
      </p:pic>
      <p:sp>
        <p:nvSpPr>
          <p:cNvPr id="5" name="Rectangle: Rounded Corners 4">
            <a:extLst>
              <a:ext uri="{FF2B5EF4-FFF2-40B4-BE49-F238E27FC236}">
                <a16:creationId xmlns:a16="http://schemas.microsoft.com/office/drawing/2014/main" id="{61504087-9246-456F-A392-FA570400F45F}"/>
              </a:ext>
            </a:extLst>
          </p:cNvPr>
          <p:cNvSpPr/>
          <p:nvPr/>
        </p:nvSpPr>
        <p:spPr>
          <a:xfrm>
            <a:off x="1224902" y="3173551"/>
            <a:ext cx="3398154" cy="217315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Thank You seller </a:t>
            </a:r>
          </a:p>
        </p:txBody>
      </p:sp>
      <p:sp>
        <p:nvSpPr>
          <p:cNvPr id="6" name="Speech Bubble: Rectangle 5">
            <a:extLst>
              <a:ext uri="{FF2B5EF4-FFF2-40B4-BE49-F238E27FC236}">
                <a16:creationId xmlns:a16="http://schemas.microsoft.com/office/drawing/2014/main" id="{0A6154A0-91D3-4713-9B1B-499B74F4632F}"/>
              </a:ext>
            </a:extLst>
          </p:cNvPr>
          <p:cNvSpPr/>
          <p:nvPr/>
        </p:nvSpPr>
        <p:spPr>
          <a:xfrm>
            <a:off x="637107" y="3135086"/>
            <a:ext cx="311836" cy="25109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6AB9625-A78B-43D7-BD7D-A30A619492E1}"/>
              </a:ext>
            </a:extLst>
          </p:cNvPr>
          <p:cNvPicPr>
            <a:picLocks noChangeAspect="1"/>
          </p:cNvPicPr>
          <p:nvPr/>
        </p:nvPicPr>
        <p:blipFill rotWithShape="1">
          <a:blip r:embed="rId19">
            <a:extLst>
              <a:ext uri="{28A0092B-C50C-407E-A947-70E740481C1C}">
                <a14:useLocalDpi xmlns:a14="http://schemas.microsoft.com/office/drawing/2010/main" val="0"/>
              </a:ext>
            </a:extLst>
          </a:blip>
          <a:srcRect l="11788" t="18233" r="12030" b="16810"/>
          <a:stretch/>
        </p:blipFill>
        <p:spPr>
          <a:xfrm>
            <a:off x="583784" y="5539167"/>
            <a:ext cx="448784" cy="382661"/>
          </a:xfrm>
          <a:prstGeom prst="rect">
            <a:avLst/>
          </a:prstGeom>
        </p:spPr>
      </p:pic>
      <p:sp>
        <p:nvSpPr>
          <p:cNvPr id="54" name="Rectangle 53">
            <a:extLst>
              <a:ext uri="{FF2B5EF4-FFF2-40B4-BE49-F238E27FC236}">
                <a16:creationId xmlns:a16="http://schemas.microsoft.com/office/drawing/2014/main" id="{D3BBFC65-8945-434D-B470-567240CCE57B}"/>
              </a:ext>
            </a:extLst>
          </p:cNvPr>
          <p:cNvSpPr/>
          <p:nvPr/>
        </p:nvSpPr>
        <p:spPr>
          <a:xfrm>
            <a:off x="866548" y="5568405"/>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12-01-2024</a:t>
            </a:r>
          </a:p>
        </p:txBody>
      </p:sp>
      <p:grpSp>
        <p:nvGrpSpPr>
          <p:cNvPr id="11" name="Group 10">
            <a:extLst>
              <a:ext uri="{FF2B5EF4-FFF2-40B4-BE49-F238E27FC236}">
                <a16:creationId xmlns:a16="http://schemas.microsoft.com/office/drawing/2014/main" id="{646FEA1F-E670-4919-B56D-77F9622970A8}"/>
              </a:ext>
            </a:extLst>
          </p:cNvPr>
          <p:cNvGrpSpPr/>
          <p:nvPr/>
        </p:nvGrpSpPr>
        <p:grpSpPr>
          <a:xfrm>
            <a:off x="7460342" y="2226576"/>
            <a:ext cx="2752889" cy="3738122"/>
            <a:chOff x="5988790" y="2234077"/>
            <a:chExt cx="2326806" cy="2996354"/>
          </a:xfrm>
        </p:grpSpPr>
        <p:grpSp>
          <p:nvGrpSpPr>
            <p:cNvPr id="10" name="Group 9">
              <a:extLst>
                <a:ext uri="{FF2B5EF4-FFF2-40B4-BE49-F238E27FC236}">
                  <a16:creationId xmlns:a16="http://schemas.microsoft.com/office/drawing/2014/main" id="{3593F900-0305-418A-A410-F156A9593FC3}"/>
                </a:ext>
              </a:extLst>
            </p:cNvPr>
            <p:cNvGrpSpPr/>
            <p:nvPr/>
          </p:nvGrpSpPr>
          <p:grpSpPr>
            <a:xfrm>
              <a:off x="5988790" y="2234077"/>
              <a:ext cx="2326806" cy="2996354"/>
              <a:chOff x="5988790" y="2234077"/>
              <a:chExt cx="2326806" cy="2996354"/>
            </a:xfrm>
          </p:grpSpPr>
          <p:sp>
            <p:nvSpPr>
              <p:cNvPr id="64" name="Rectangle: Rounded Corners 63">
                <a:extLst>
                  <a:ext uri="{FF2B5EF4-FFF2-40B4-BE49-F238E27FC236}">
                    <a16:creationId xmlns:a16="http://schemas.microsoft.com/office/drawing/2014/main" id="{5E2D12B1-5EAE-4C30-97DB-B91B6E81CD7F}"/>
                  </a:ext>
                </a:extLst>
              </p:cNvPr>
              <p:cNvSpPr/>
              <p:nvPr/>
            </p:nvSpPr>
            <p:spPr>
              <a:xfrm>
                <a:off x="5988790" y="2234077"/>
                <a:ext cx="2326806" cy="2996354"/>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hlinkClick r:id="" action="ppaction://noaction"/>
                <a:extLst>
                  <a:ext uri="{FF2B5EF4-FFF2-40B4-BE49-F238E27FC236}">
                    <a16:creationId xmlns:a16="http://schemas.microsoft.com/office/drawing/2014/main" id="{CCD59E0F-520E-4181-B138-BFA31815C0A8}"/>
                  </a:ext>
                </a:extLst>
              </p:cNvPr>
              <p:cNvPicPr>
                <a:picLocks noChangeAspect="1"/>
              </p:cNvPicPr>
              <p:nvPr/>
            </p:nvPicPr>
            <p:blipFill rotWithShape="1">
              <a:blip r:embed="rId20">
                <a:extLst>
                  <a:ext uri="{28A0092B-C50C-407E-A947-70E740481C1C}">
                    <a14:useLocalDpi xmlns:a14="http://schemas.microsoft.com/office/drawing/2010/main" val="0"/>
                  </a:ext>
                </a:extLst>
              </a:blip>
              <a:srcRect t="16949" b="28490"/>
              <a:stretch/>
            </p:blipFill>
            <p:spPr>
              <a:xfrm>
                <a:off x="6157804" y="2402021"/>
                <a:ext cx="1918231" cy="1229526"/>
              </a:xfrm>
              <a:prstGeom prst="rect">
                <a:avLst/>
              </a:prstGeom>
            </p:spPr>
          </p:pic>
          <p:sp>
            <p:nvSpPr>
              <p:cNvPr id="58" name="Rectangle: Rounded Corners 57">
                <a:extLst>
                  <a:ext uri="{FF2B5EF4-FFF2-40B4-BE49-F238E27FC236}">
                    <a16:creationId xmlns:a16="http://schemas.microsoft.com/office/drawing/2014/main" id="{01072683-A94B-4D09-9FFC-7FEF85135B05}"/>
                  </a:ext>
                </a:extLst>
              </p:cNvPr>
              <p:cNvSpPr/>
              <p:nvPr/>
            </p:nvSpPr>
            <p:spPr>
              <a:xfrm>
                <a:off x="6429326" y="4107245"/>
                <a:ext cx="1436737" cy="34225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Acrylic Yarn</a:t>
                </a:r>
              </a:p>
            </p:txBody>
          </p:sp>
        </p:grpSp>
        <p:sp>
          <p:nvSpPr>
            <p:cNvPr id="62" name="Rectangle: Rounded Corners 61">
              <a:hlinkClick r:id="" action="ppaction://noaction"/>
              <a:extLst>
                <a:ext uri="{FF2B5EF4-FFF2-40B4-BE49-F238E27FC236}">
                  <a16:creationId xmlns:a16="http://schemas.microsoft.com/office/drawing/2014/main" id="{9DD71A80-545E-40E1-8541-4DFD49BE04AC}"/>
                </a:ext>
              </a:extLst>
            </p:cNvPr>
            <p:cNvSpPr/>
            <p:nvPr/>
          </p:nvSpPr>
          <p:spPr>
            <a:xfrm>
              <a:off x="6679470" y="4757478"/>
              <a:ext cx="945445" cy="320382"/>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Edit</a:t>
              </a:r>
            </a:p>
          </p:txBody>
        </p:sp>
      </p:grpSp>
      <p:pic>
        <p:nvPicPr>
          <p:cNvPr id="37" name="Picture 36">
            <a:hlinkClick r:id="rId21" action="ppaction://hlinksldjump"/>
            <a:extLst>
              <a:ext uri="{FF2B5EF4-FFF2-40B4-BE49-F238E27FC236}">
                <a16:creationId xmlns:a16="http://schemas.microsoft.com/office/drawing/2014/main" id="{62D54EFD-B18C-43AE-83C1-F14A419E11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Tree>
    <p:extLst>
      <p:ext uri="{BB962C8B-B14F-4D97-AF65-F5344CB8AC3E}">
        <p14:creationId xmlns:p14="http://schemas.microsoft.com/office/powerpoint/2010/main" val="25459348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C0176-47B1-448C-94B1-AFBDF7080941}"/>
              </a:ext>
            </a:extLst>
          </p:cNvPr>
          <p:cNvSpPr>
            <a:spLocks noGrp="1"/>
          </p:cNvSpPr>
          <p:nvPr>
            <p:ph type="title"/>
          </p:nvPr>
        </p:nvSpPr>
        <p:spPr>
          <a:xfrm>
            <a:off x="838200" y="1872059"/>
            <a:ext cx="10515600" cy="3113881"/>
          </a:xfrm>
        </p:spPr>
        <p:txBody>
          <a:bodyPr>
            <a:normAutofit/>
          </a:bodyPr>
          <a:lstStyle/>
          <a:p>
            <a:pPr algn="ctr"/>
            <a:r>
              <a:rPr lang="en-US" sz="9600" b="1" dirty="0">
                <a:solidFill>
                  <a:schemeClr val="bg1"/>
                </a:solidFill>
                <a:latin typeface="Arial" panose="020B0604020202020204" pitchFamily="34" charset="0"/>
                <a:cs typeface="Arial" panose="020B0604020202020204" pitchFamily="34" charset="0"/>
              </a:rPr>
              <a:t>Yarn </a:t>
            </a:r>
            <a:r>
              <a:rPr lang="en-US" sz="12400" dirty="0">
                <a:solidFill>
                  <a:schemeClr val="bg1"/>
                </a:solidFill>
              </a:rPr>
              <a:t>Description</a:t>
            </a:r>
          </a:p>
        </p:txBody>
      </p:sp>
    </p:spTree>
    <p:extLst>
      <p:ext uri="{BB962C8B-B14F-4D97-AF65-F5344CB8AC3E}">
        <p14:creationId xmlns:p14="http://schemas.microsoft.com/office/powerpoint/2010/main" val="8845148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Yarn Description</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 action="ppaction://noaction"/>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37" name="Rectangle: Rounded Corners 36">
            <a:extLst>
              <a:ext uri="{FF2B5EF4-FFF2-40B4-BE49-F238E27FC236}">
                <a16:creationId xmlns:a16="http://schemas.microsoft.com/office/drawing/2014/main" id="{943DCEAF-2BE8-465A-80DB-9E7AECD4DD54}"/>
              </a:ext>
            </a:extLst>
          </p:cNvPr>
          <p:cNvSpPr/>
          <p:nvPr/>
        </p:nvSpPr>
        <p:spPr>
          <a:xfrm>
            <a:off x="878197" y="2055120"/>
            <a:ext cx="10447349"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 name="Rectangle 3">
            <a:extLst>
              <a:ext uri="{FF2B5EF4-FFF2-40B4-BE49-F238E27FC236}">
                <a16:creationId xmlns:a16="http://schemas.microsoft.com/office/drawing/2014/main" id="{446A32F1-8D93-4900-8210-4B347C2B8BF7}"/>
              </a:ext>
            </a:extLst>
          </p:cNvPr>
          <p:cNvSpPr/>
          <p:nvPr/>
        </p:nvSpPr>
        <p:spPr>
          <a:xfrm>
            <a:off x="8983870" y="2769704"/>
            <a:ext cx="1934817" cy="16565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9B23CD-CC41-41C2-A594-ED95EDF9A06A}"/>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pic>
        <p:nvPicPr>
          <p:cNvPr id="41" name="Picture 40">
            <a:hlinkClick r:id="" action="ppaction://noaction"/>
            <a:extLst>
              <a:ext uri="{FF2B5EF4-FFF2-40B4-BE49-F238E27FC236}">
                <a16:creationId xmlns:a16="http://schemas.microsoft.com/office/drawing/2014/main" id="{810AF402-665D-4B03-ABDA-F7F96233131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83869" y="3070994"/>
            <a:ext cx="1934818" cy="927484"/>
          </a:xfrm>
          <a:prstGeom prst="rect">
            <a:avLst/>
          </a:prstGeom>
        </p:spPr>
      </p:pic>
      <p:sp>
        <p:nvSpPr>
          <p:cNvPr id="43" name="Rectangle: Rounded Corners 42">
            <a:hlinkClick r:id="rId17" action="ppaction://hlinksldjump"/>
            <a:extLst>
              <a:ext uri="{FF2B5EF4-FFF2-40B4-BE49-F238E27FC236}">
                <a16:creationId xmlns:a16="http://schemas.microsoft.com/office/drawing/2014/main" id="{738684D1-6D2F-46FB-B3EF-17131FE3275E}"/>
              </a:ext>
            </a:extLst>
          </p:cNvPr>
          <p:cNvSpPr/>
          <p:nvPr/>
        </p:nvSpPr>
        <p:spPr>
          <a:xfrm>
            <a:off x="4931572" y="5950226"/>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12" name="Rectangle: Rounded Corners 11">
            <a:extLst>
              <a:ext uri="{FF2B5EF4-FFF2-40B4-BE49-F238E27FC236}">
                <a16:creationId xmlns:a16="http://schemas.microsoft.com/office/drawing/2014/main" id="{83BD9403-03D5-4CA2-9F65-12DEA5AB0C40}"/>
              </a:ext>
            </a:extLst>
          </p:cNvPr>
          <p:cNvSpPr/>
          <p:nvPr/>
        </p:nvSpPr>
        <p:spPr>
          <a:xfrm>
            <a:off x="1330917" y="3422287"/>
            <a:ext cx="6641161" cy="24518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endParaRPr>
          </a:p>
        </p:txBody>
      </p:sp>
      <p:sp>
        <p:nvSpPr>
          <p:cNvPr id="46" name="Rectangle: Rounded Corners 45">
            <a:hlinkClick r:id="rId5" action="ppaction://hlinksldjump"/>
            <a:extLst>
              <a:ext uri="{FF2B5EF4-FFF2-40B4-BE49-F238E27FC236}">
                <a16:creationId xmlns:a16="http://schemas.microsoft.com/office/drawing/2014/main" id="{FF85AD11-5CCF-431B-8420-A39AC0E13683}"/>
              </a:ext>
            </a:extLst>
          </p:cNvPr>
          <p:cNvSpPr/>
          <p:nvPr/>
        </p:nvSpPr>
        <p:spPr>
          <a:xfrm>
            <a:off x="2126692" y="2445314"/>
            <a:ext cx="701082" cy="264109"/>
          </a:xfrm>
          <a:prstGeom prst="round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Yarn</a:t>
            </a:r>
          </a:p>
        </p:txBody>
      </p:sp>
      <p:sp>
        <p:nvSpPr>
          <p:cNvPr id="47" name="Rectangle: Rounded Corners 46">
            <a:extLst>
              <a:ext uri="{FF2B5EF4-FFF2-40B4-BE49-F238E27FC236}">
                <a16:creationId xmlns:a16="http://schemas.microsoft.com/office/drawing/2014/main" id="{4A4E27A3-15B6-4792-A6C8-CB5B0FD85007}"/>
              </a:ext>
            </a:extLst>
          </p:cNvPr>
          <p:cNvSpPr/>
          <p:nvPr/>
        </p:nvSpPr>
        <p:spPr>
          <a:xfrm>
            <a:off x="866453" y="2111388"/>
            <a:ext cx="1520475" cy="3843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Categories:</a:t>
            </a:r>
          </a:p>
        </p:txBody>
      </p:sp>
      <p:sp>
        <p:nvSpPr>
          <p:cNvPr id="48" name="Rectangle: Rounded Corners 47">
            <a:hlinkClick r:id="rId18" action="ppaction://hlinksldjump"/>
            <a:extLst>
              <a:ext uri="{FF2B5EF4-FFF2-40B4-BE49-F238E27FC236}">
                <a16:creationId xmlns:a16="http://schemas.microsoft.com/office/drawing/2014/main" id="{675FC8FD-DE2E-4376-BE7B-2A29993DE7BF}"/>
              </a:ext>
            </a:extLst>
          </p:cNvPr>
          <p:cNvSpPr/>
          <p:nvPr/>
        </p:nvSpPr>
        <p:spPr>
          <a:xfrm>
            <a:off x="4428942" y="2449245"/>
            <a:ext cx="736410"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Markers</a:t>
            </a:r>
          </a:p>
        </p:txBody>
      </p:sp>
      <p:sp>
        <p:nvSpPr>
          <p:cNvPr id="50" name="Rectangle: Rounded Corners 49">
            <a:hlinkClick r:id="rId19" action="ppaction://hlinksldjump"/>
            <a:extLst>
              <a:ext uri="{FF2B5EF4-FFF2-40B4-BE49-F238E27FC236}">
                <a16:creationId xmlns:a16="http://schemas.microsoft.com/office/drawing/2014/main" id="{11C2D33B-FF6F-4869-89D7-F1A088CF2CAA}"/>
              </a:ext>
            </a:extLst>
          </p:cNvPr>
          <p:cNvSpPr/>
          <p:nvPr/>
        </p:nvSpPr>
        <p:spPr>
          <a:xfrm>
            <a:off x="6856825" y="2449246"/>
            <a:ext cx="697046"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Hooks</a:t>
            </a:r>
          </a:p>
        </p:txBody>
      </p:sp>
      <p:sp>
        <p:nvSpPr>
          <p:cNvPr id="52" name="Rectangle: Rounded Corners 51">
            <a:hlinkClick r:id="rId5" action="ppaction://hlinksldjump"/>
            <a:extLst>
              <a:ext uri="{FF2B5EF4-FFF2-40B4-BE49-F238E27FC236}">
                <a16:creationId xmlns:a16="http://schemas.microsoft.com/office/drawing/2014/main" id="{EC5C8FB3-C2DF-444D-B904-CEEFCF3EC4EB}"/>
              </a:ext>
            </a:extLst>
          </p:cNvPr>
          <p:cNvSpPr/>
          <p:nvPr/>
        </p:nvSpPr>
        <p:spPr>
          <a:xfrm>
            <a:off x="1307086" y="3004697"/>
            <a:ext cx="701082" cy="264109"/>
          </a:xfrm>
          <a:prstGeom prst="round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Acrylic</a:t>
            </a:r>
          </a:p>
        </p:txBody>
      </p:sp>
      <p:sp>
        <p:nvSpPr>
          <p:cNvPr id="53" name="Rectangle: Rounded Corners 52">
            <a:hlinkClick r:id="rId20" action="ppaction://hlinksldjump"/>
            <a:extLst>
              <a:ext uri="{FF2B5EF4-FFF2-40B4-BE49-F238E27FC236}">
                <a16:creationId xmlns:a16="http://schemas.microsoft.com/office/drawing/2014/main" id="{8833B943-6154-4090-9279-E5282FE10DF7}"/>
              </a:ext>
            </a:extLst>
          </p:cNvPr>
          <p:cNvSpPr/>
          <p:nvPr/>
        </p:nvSpPr>
        <p:spPr>
          <a:xfrm>
            <a:off x="2126692"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Cotton</a:t>
            </a:r>
          </a:p>
        </p:txBody>
      </p:sp>
      <p:sp>
        <p:nvSpPr>
          <p:cNvPr id="56" name="Rectangle: Rounded Corners 55">
            <a:hlinkClick r:id="rId21" action="ppaction://hlinksldjump"/>
            <a:extLst>
              <a:ext uri="{FF2B5EF4-FFF2-40B4-BE49-F238E27FC236}">
                <a16:creationId xmlns:a16="http://schemas.microsoft.com/office/drawing/2014/main" id="{71AAA2B3-0CE5-4E2A-85E7-31B3D42DC30C}"/>
              </a:ext>
            </a:extLst>
          </p:cNvPr>
          <p:cNvSpPr/>
          <p:nvPr/>
        </p:nvSpPr>
        <p:spPr>
          <a:xfrm>
            <a:off x="2946298"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Wool</a:t>
            </a:r>
          </a:p>
        </p:txBody>
      </p:sp>
      <p:cxnSp>
        <p:nvCxnSpPr>
          <p:cNvPr id="23" name="Connector: Elbow 22">
            <a:extLst>
              <a:ext uri="{FF2B5EF4-FFF2-40B4-BE49-F238E27FC236}">
                <a16:creationId xmlns:a16="http://schemas.microsoft.com/office/drawing/2014/main" id="{FA4486E5-9F56-47A7-BE82-84CC4B03A134}"/>
              </a:ext>
            </a:extLst>
          </p:cNvPr>
          <p:cNvCxnSpPr>
            <a:stCxn id="46" idx="2"/>
            <a:endCxn id="52" idx="0"/>
          </p:cNvCxnSpPr>
          <p:nvPr/>
        </p:nvCxnSpPr>
        <p:spPr>
          <a:xfrm rot="5400000">
            <a:off x="1919793" y="2447257"/>
            <a:ext cx="295274" cy="819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3494B093-3AA7-415E-B04E-D2A92A7EB2EA}"/>
              </a:ext>
            </a:extLst>
          </p:cNvPr>
          <p:cNvCxnSpPr>
            <a:cxnSpLocks/>
            <a:stCxn id="46" idx="2"/>
          </p:cNvCxnSpPr>
          <p:nvPr/>
        </p:nvCxnSpPr>
        <p:spPr>
          <a:xfrm rot="5400000">
            <a:off x="2321456" y="2864160"/>
            <a:ext cx="310514" cy="104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B20B71D4-CDF5-4499-95F6-9B690149598C}"/>
              </a:ext>
            </a:extLst>
          </p:cNvPr>
          <p:cNvCxnSpPr>
            <a:cxnSpLocks/>
            <a:stCxn id="46" idx="2"/>
            <a:endCxn id="56" idx="0"/>
          </p:cNvCxnSpPr>
          <p:nvPr/>
        </p:nvCxnSpPr>
        <p:spPr>
          <a:xfrm rot="16200000" flipH="1">
            <a:off x="2739399" y="2447257"/>
            <a:ext cx="295274" cy="8196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Rounded Corners 39">
            <a:hlinkClick r:id="rId18" action="ppaction://hlinksldjump"/>
            <a:extLst>
              <a:ext uri="{FF2B5EF4-FFF2-40B4-BE49-F238E27FC236}">
                <a16:creationId xmlns:a16="http://schemas.microsoft.com/office/drawing/2014/main" id="{316F854F-B30F-43F8-A674-17310DC8F463}"/>
              </a:ext>
            </a:extLst>
          </p:cNvPr>
          <p:cNvSpPr/>
          <p:nvPr/>
        </p:nvSpPr>
        <p:spPr>
          <a:xfrm>
            <a:off x="4264609" y="3004697"/>
            <a:ext cx="1065078"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Stich Markers</a:t>
            </a:r>
            <a:endParaRPr lang="en-US" sz="1200" dirty="0">
              <a:solidFill>
                <a:schemeClr val="tx1"/>
              </a:solidFill>
            </a:endParaRPr>
          </a:p>
        </p:txBody>
      </p:sp>
      <p:cxnSp>
        <p:nvCxnSpPr>
          <p:cNvPr id="10" name="Straight Arrow Connector 9">
            <a:extLst>
              <a:ext uri="{FF2B5EF4-FFF2-40B4-BE49-F238E27FC236}">
                <a16:creationId xmlns:a16="http://schemas.microsoft.com/office/drawing/2014/main" id="{0478BB60-AB04-46ED-9C1A-34795286E83E}"/>
              </a:ext>
            </a:extLst>
          </p:cNvPr>
          <p:cNvCxnSpPr>
            <a:stCxn id="48" idx="2"/>
            <a:endCxn id="40" idx="0"/>
          </p:cNvCxnSpPr>
          <p:nvPr/>
        </p:nvCxnSpPr>
        <p:spPr>
          <a:xfrm>
            <a:off x="4797147" y="2713354"/>
            <a:ext cx="1" cy="291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Rounded Corners 50">
            <a:hlinkClick r:id="rId19" action="ppaction://hlinksldjump"/>
            <a:extLst>
              <a:ext uri="{FF2B5EF4-FFF2-40B4-BE49-F238E27FC236}">
                <a16:creationId xmlns:a16="http://schemas.microsoft.com/office/drawing/2014/main" id="{253076A6-3ECE-4E8E-A5ED-44AC2CFD095F}"/>
              </a:ext>
            </a:extLst>
          </p:cNvPr>
          <p:cNvSpPr/>
          <p:nvPr/>
        </p:nvSpPr>
        <p:spPr>
          <a:xfrm>
            <a:off x="57006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Aluminum</a:t>
            </a:r>
          </a:p>
        </p:txBody>
      </p:sp>
      <p:sp>
        <p:nvSpPr>
          <p:cNvPr id="54" name="Rectangle: Rounded Corners 53">
            <a:hlinkClick r:id="rId22" action="ppaction://hlinksldjump"/>
            <a:extLst>
              <a:ext uri="{FF2B5EF4-FFF2-40B4-BE49-F238E27FC236}">
                <a16:creationId xmlns:a16="http://schemas.microsoft.com/office/drawing/2014/main" id="{E8CD5DE8-730E-4502-B89B-C9452310EA05}"/>
              </a:ext>
            </a:extLst>
          </p:cNvPr>
          <p:cNvSpPr/>
          <p:nvPr/>
        </p:nvSpPr>
        <p:spPr>
          <a:xfrm>
            <a:off x="67790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Plastic</a:t>
            </a:r>
          </a:p>
        </p:txBody>
      </p:sp>
      <p:sp>
        <p:nvSpPr>
          <p:cNvPr id="57" name="Rectangle: Rounded Corners 56">
            <a:hlinkClick r:id="rId23" action="ppaction://hlinksldjump"/>
            <a:extLst>
              <a:ext uri="{FF2B5EF4-FFF2-40B4-BE49-F238E27FC236}">
                <a16:creationId xmlns:a16="http://schemas.microsoft.com/office/drawing/2014/main" id="{C922933E-9868-4BB4-95C9-1AFD8EBD1760}"/>
              </a:ext>
            </a:extLst>
          </p:cNvPr>
          <p:cNvSpPr/>
          <p:nvPr/>
        </p:nvSpPr>
        <p:spPr>
          <a:xfrm>
            <a:off x="7857496" y="3004696"/>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Steel</a:t>
            </a:r>
          </a:p>
        </p:txBody>
      </p:sp>
      <p:cxnSp>
        <p:nvCxnSpPr>
          <p:cNvPr id="13" name="Straight Arrow Connector 12">
            <a:extLst>
              <a:ext uri="{FF2B5EF4-FFF2-40B4-BE49-F238E27FC236}">
                <a16:creationId xmlns:a16="http://schemas.microsoft.com/office/drawing/2014/main" id="{6B69A80A-4087-4B9F-B499-2B0A7AFD5619}"/>
              </a:ext>
            </a:extLst>
          </p:cNvPr>
          <p:cNvCxnSpPr>
            <a:stCxn id="50" idx="2"/>
            <a:endCxn id="54" idx="0"/>
          </p:cNvCxnSpPr>
          <p:nvPr/>
        </p:nvCxnSpPr>
        <p:spPr>
          <a:xfrm>
            <a:off x="7205348" y="2713355"/>
            <a:ext cx="0" cy="291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1998497F-499C-46F8-8658-AB598D2E77D3}"/>
              </a:ext>
            </a:extLst>
          </p:cNvPr>
          <p:cNvCxnSpPr>
            <a:stCxn id="50" idx="2"/>
            <a:endCxn id="57" idx="0"/>
          </p:cNvCxnSpPr>
          <p:nvPr/>
        </p:nvCxnSpPr>
        <p:spPr>
          <a:xfrm rot="16200000" flipH="1">
            <a:off x="7598878" y="2319825"/>
            <a:ext cx="291341"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999A50DA-1EF3-4010-85AE-19175C80E823}"/>
              </a:ext>
            </a:extLst>
          </p:cNvPr>
          <p:cNvCxnSpPr>
            <a:stCxn id="50" idx="2"/>
            <a:endCxn id="51" idx="0"/>
          </p:cNvCxnSpPr>
          <p:nvPr/>
        </p:nvCxnSpPr>
        <p:spPr>
          <a:xfrm rot="5400000">
            <a:off x="6520477" y="2319826"/>
            <a:ext cx="291342"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A7929BAD-8A35-4642-9B52-66AFA599D3AE}"/>
              </a:ext>
            </a:extLst>
          </p:cNvPr>
          <p:cNvSpPr/>
          <p:nvPr/>
        </p:nvSpPr>
        <p:spPr>
          <a:xfrm>
            <a:off x="1788751" y="5236227"/>
            <a:ext cx="5668610" cy="4797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Durable Material, Rust-Resistant, Sleek Design, Easy Installation, Versatile Usage</a:t>
            </a:r>
          </a:p>
        </p:txBody>
      </p:sp>
      <p:sp>
        <p:nvSpPr>
          <p:cNvPr id="62" name="Rectangle 61">
            <a:extLst>
              <a:ext uri="{FF2B5EF4-FFF2-40B4-BE49-F238E27FC236}">
                <a16:creationId xmlns:a16="http://schemas.microsoft.com/office/drawing/2014/main" id="{0710034E-B848-4A21-ADBF-76E905BB867F}"/>
              </a:ext>
            </a:extLst>
          </p:cNvPr>
          <p:cNvSpPr/>
          <p:nvPr/>
        </p:nvSpPr>
        <p:spPr>
          <a:xfrm>
            <a:off x="1788751" y="3745127"/>
            <a:ext cx="5668610" cy="76069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Acrylic yarn is a synthetic fiber yarn made from polyacrylonitrile or polyacrylic. It's a versatile, affordable, and widely used yarn in crochet, knitting, and textile applications.</a:t>
            </a:r>
          </a:p>
        </p:txBody>
      </p:sp>
      <p:sp>
        <p:nvSpPr>
          <p:cNvPr id="63" name="Rectangle: Rounded Corners 62">
            <a:extLst>
              <a:ext uri="{FF2B5EF4-FFF2-40B4-BE49-F238E27FC236}">
                <a16:creationId xmlns:a16="http://schemas.microsoft.com/office/drawing/2014/main" id="{BAD6C0E9-44F6-46B7-8D10-F95A4B94EE43}"/>
              </a:ext>
            </a:extLst>
          </p:cNvPr>
          <p:cNvSpPr/>
          <p:nvPr/>
        </p:nvSpPr>
        <p:spPr>
          <a:xfrm>
            <a:off x="1360650" y="5018441"/>
            <a:ext cx="913080"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Properties</a:t>
            </a:r>
          </a:p>
        </p:txBody>
      </p:sp>
      <p:sp>
        <p:nvSpPr>
          <p:cNvPr id="64" name="Rectangle: Rounded Corners 63">
            <a:extLst>
              <a:ext uri="{FF2B5EF4-FFF2-40B4-BE49-F238E27FC236}">
                <a16:creationId xmlns:a16="http://schemas.microsoft.com/office/drawing/2014/main" id="{52850AD5-27D6-45DE-96FC-7C95A0EEE8EF}"/>
              </a:ext>
            </a:extLst>
          </p:cNvPr>
          <p:cNvSpPr/>
          <p:nvPr/>
        </p:nvSpPr>
        <p:spPr>
          <a:xfrm>
            <a:off x="1377657" y="351173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a:t>
            </a:r>
          </a:p>
        </p:txBody>
      </p:sp>
      <p:sp>
        <p:nvSpPr>
          <p:cNvPr id="65" name="Rectangle: Rounded Corners 64">
            <a:extLst>
              <a:ext uri="{FF2B5EF4-FFF2-40B4-BE49-F238E27FC236}">
                <a16:creationId xmlns:a16="http://schemas.microsoft.com/office/drawing/2014/main" id="{4A53C8A3-78EC-4F6F-B415-D2AB26D53123}"/>
              </a:ext>
            </a:extLst>
          </p:cNvPr>
          <p:cNvSpPr/>
          <p:nvPr/>
        </p:nvSpPr>
        <p:spPr>
          <a:xfrm>
            <a:off x="1332279" y="452416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 Sizes</a:t>
            </a:r>
          </a:p>
        </p:txBody>
      </p:sp>
      <p:sp>
        <p:nvSpPr>
          <p:cNvPr id="66" name="Rectangle 65">
            <a:extLst>
              <a:ext uri="{FF2B5EF4-FFF2-40B4-BE49-F238E27FC236}">
                <a16:creationId xmlns:a16="http://schemas.microsoft.com/office/drawing/2014/main" id="{17482A8C-645C-46C1-8C7D-2288E0FB6271}"/>
              </a:ext>
            </a:extLst>
          </p:cNvPr>
          <p:cNvSpPr/>
          <p:nvPr/>
        </p:nvSpPr>
        <p:spPr>
          <a:xfrm>
            <a:off x="1782539" y="4765074"/>
            <a:ext cx="1514300" cy="20490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3.5mm to 10mm</a:t>
            </a:r>
          </a:p>
        </p:txBody>
      </p:sp>
      <p:sp>
        <p:nvSpPr>
          <p:cNvPr id="58" name="Rectangle: Rounded Corners 57">
            <a:hlinkClick r:id="rId24" action="ppaction://hlinksldjump"/>
            <a:extLst>
              <a:ext uri="{FF2B5EF4-FFF2-40B4-BE49-F238E27FC236}">
                <a16:creationId xmlns:a16="http://schemas.microsoft.com/office/drawing/2014/main" id="{68C60769-3A2C-4E2B-AF19-F9A41E057B1E}"/>
              </a:ext>
            </a:extLst>
          </p:cNvPr>
          <p:cNvSpPr/>
          <p:nvPr/>
        </p:nvSpPr>
        <p:spPr>
          <a:xfrm>
            <a:off x="9191039" y="4996360"/>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View Product</a:t>
            </a:r>
          </a:p>
        </p:txBody>
      </p:sp>
      <p:pic>
        <p:nvPicPr>
          <p:cNvPr id="61" name="Picture 60">
            <a:hlinkClick r:id="rId25" action="ppaction://hlinksldjump"/>
            <a:extLst>
              <a:ext uri="{FF2B5EF4-FFF2-40B4-BE49-F238E27FC236}">
                <a16:creationId xmlns:a16="http://schemas.microsoft.com/office/drawing/2014/main" id="{07ED9C46-FE4A-4F53-8B6A-9485D7E1210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Tree>
    <p:extLst>
      <p:ext uri="{BB962C8B-B14F-4D97-AF65-F5344CB8AC3E}">
        <p14:creationId xmlns:p14="http://schemas.microsoft.com/office/powerpoint/2010/main" val="14406445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Yarn Description</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 action="ppaction://noaction"/>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37" name="Rectangle: Rounded Corners 36">
            <a:extLst>
              <a:ext uri="{FF2B5EF4-FFF2-40B4-BE49-F238E27FC236}">
                <a16:creationId xmlns:a16="http://schemas.microsoft.com/office/drawing/2014/main" id="{943DCEAF-2BE8-465A-80DB-9E7AECD4DD54}"/>
              </a:ext>
            </a:extLst>
          </p:cNvPr>
          <p:cNvSpPr/>
          <p:nvPr/>
        </p:nvSpPr>
        <p:spPr>
          <a:xfrm>
            <a:off x="878197" y="2055120"/>
            <a:ext cx="10447349"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 name="Rectangle 3">
            <a:extLst>
              <a:ext uri="{FF2B5EF4-FFF2-40B4-BE49-F238E27FC236}">
                <a16:creationId xmlns:a16="http://schemas.microsoft.com/office/drawing/2014/main" id="{446A32F1-8D93-4900-8210-4B347C2B8BF7}"/>
              </a:ext>
            </a:extLst>
          </p:cNvPr>
          <p:cNvSpPr/>
          <p:nvPr/>
        </p:nvSpPr>
        <p:spPr>
          <a:xfrm>
            <a:off x="8983870" y="2769704"/>
            <a:ext cx="1934817" cy="16565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9B23CD-CC41-41C2-A594-ED95EDF9A06A}"/>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pic>
        <p:nvPicPr>
          <p:cNvPr id="41" name="Picture 40">
            <a:hlinkClick r:id="" action="ppaction://noaction"/>
            <a:extLst>
              <a:ext uri="{FF2B5EF4-FFF2-40B4-BE49-F238E27FC236}">
                <a16:creationId xmlns:a16="http://schemas.microsoft.com/office/drawing/2014/main" id="{810AF402-665D-4B03-ABDA-F7F96233131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83869" y="2942373"/>
            <a:ext cx="1934818" cy="1184725"/>
          </a:xfrm>
          <a:prstGeom prst="rect">
            <a:avLst/>
          </a:prstGeom>
        </p:spPr>
      </p:pic>
      <p:sp>
        <p:nvSpPr>
          <p:cNvPr id="43" name="Rectangle: Rounded Corners 42">
            <a:hlinkClick r:id="rId17" action="ppaction://hlinksldjump"/>
            <a:extLst>
              <a:ext uri="{FF2B5EF4-FFF2-40B4-BE49-F238E27FC236}">
                <a16:creationId xmlns:a16="http://schemas.microsoft.com/office/drawing/2014/main" id="{738684D1-6D2F-46FB-B3EF-17131FE3275E}"/>
              </a:ext>
            </a:extLst>
          </p:cNvPr>
          <p:cNvSpPr/>
          <p:nvPr/>
        </p:nvSpPr>
        <p:spPr>
          <a:xfrm>
            <a:off x="4931572" y="5950226"/>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12" name="Rectangle: Rounded Corners 11">
            <a:extLst>
              <a:ext uri="{FF2B5EF4-FFF2-40B4-BE49-F238E27FC236}">
                <a16:creationId xmlns:a16="http://schemas.microsoft.com/office/drawing/2014/main" id="{83BD9403-03D5-4CA2-9F65-12DEA5AB0C40}"/>
              </a:ext>
            </a:extLst>
          </p:cNvPr>
          <p:cNvSpPr/>
          <p:nvPr/>
        </p:nvSpPr>
        <p:spPr>
          <a:xfrm>
            <a:off x="1330917" y="3422287"/>
            <a:ext cx="6641161" cy="24518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endParaRPr>
          </a:p>
        </p:txBody>
      </p:sp>
      <p:sp>
        <p:nvSpPr>
          <p:cNvPr id="47" name="Rectangle: Rounded Corners 46">
            <a:extLst>
              <a:ext uri="{FF2B5EF4-FFF2-40B4-BE49-F238E27FC236}">
                <a16:creationId xmlns:a16="http://schemas.microsoft.com/office/drawing/2014/main" id="{4A4E27A3-15B6-4792-A6C8-CB5B0FD85007}"/>
              </a:ext>
            </a:extLst>
          </p:cNvPr>
          <p:cNvSpPr/>
          <p:nvPr/>
        </p:nvSpPr>
        <p:spPr>
          <a:xfrm>
            <a:off x="866453" y="2111388"/>
            <a:ext cx="1520475" cy="3843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Categories:</a:t>
            </a:r>
          </a:p>
        </p:txBody>
      </p:sp>
      <p:sp>
        <p:nvSpPr>
          <p:cNvPr id="39" name="Rectangle 38">
            <a:extLst>
              <a:ext uri="{FF2B5EF4-FFF2-40B4-BE49-F238E27FC236}">
                <a16:creationId xmlns:a16="http://schemas.microsoft.com/office/drawing/2014/main" id="{A7929BAD-8A35-4642-9B52-66AFA599D3AE}"/>
              </a:ext>
            </a:extLst>
          </p:cNvPr>
          <p:cNvSpPr/>
          <p:nvPr/>
        </p:nvSpPr>
        <p:spPr>
          <a:xfrm>
            <a:off x="1788751" y="5236227"/>
            <a:ext cx="5668610" cy="4797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Durable Material, Rust-Resistant, Sleek Design, Easy Installation, Versatile Usage</a:t>
            </a:r>
          </a:p>
        </p:txBody>
      </p:sp>
      <p:sp>
        <p:nvSpPr>
          <p:cNvPr id="62" name="Rectangle 61">
            <a:extLst>
              <a:ext uri="{FF2B5EF4-FFF2-40B4-BE49-F238E27FC236}">
                <a16:creationId xmlns:a16="http://schemas.microsoft.com/office/drawing/2014/main" id="{0710034E-B848-4A21-ADBF-76E905BB867F}"/>
              </a:ext>
            </a:extLst>
          </p:cNvPr>
          <p:cNvSpPr/>
          <p:nvPr/>
        </p:nvSpPr>
        <p:spPr>
          <a:xfrm>
            <a:off x="1788751" y="3745127"/>
            <a:ext cx="5668610" cy="76069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Cotton Yarn is a synthetic fiber yarn made from polyacrylonitrile or polyacrylic. It's a versatile, affordable, and widely used yarn in crochet, knitting, and textile applications.</a:t>
            </a:r>
          </a:p>
        </p:txBody>
      </p:sp>
      <p:sp>
        <p:nvSpPr>
          <p:cNvPr id="63" name="Rectangle: Rounded Corners 62">
            <a:extLst>
              <a:ext uri="{FF2B5EF4-FFF2-40B4-BE49-F238E27FC236}">
                <a16:creationId xmlns:a16="http://schemas.microsoft.com/office/drawing/2014/main" id="{BAD6C0E9-44F6-46B7-8D10-F95A4B94EE43}"/>
              </a:ext>
            </a:extLst>
          </p:cNvPr>
          <p:cNvSpPr/>
          <p:nvPr/>
        </p:nvSpPr>
        <p:spPr>
          <a:xfrm>
            <a:off x="1360650" y="5018441"/>
            <a:ext cx="913080"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Properties</a:t>
            </a:r>
          </a:p>
        </p:txBody>
      </p:sp>
      <p:sp>
        <p:nvSpPr>
          <p:cNvPr id="64" name="Rectangle: Rounded Corners 63">
            <a:extLst>
              <a:ext uri="{FF2B5EF4-FFF2-40B4-BE49-F238E27FC236}">
                <a16:creationId xmlns:a16="http://schemas.microsoft.com/office/drawing/2014/main" id="{52850AD5-27D6-45DE-96FC-7C95A0EEE8EF}"/>
              </a:ext>
            </a:extLst>
          </p:cNvPr>
          <p:cNvSpPr/>
          <p:nvPr/>
        </p:nvSpPr>
        <p:spPr>
          <a:xfrm>
            <a:off x="1377657" y="351173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a:t>
            </a:r>
          </a:p>
        </p:txBody>
      </p:sp>
      <p:sp>
        <p:nvSpPr>
          <p:cNvPr id="65" name="Rectangle: Rounded Corners 64">
            <a:extLst>
              <a:ext uri="{FF2B5EF4-FFF2-40B4-BE49-F238E27FC236}">
                <a16:creationId xmlns:a16="http://schemas.microsoft.com/office/drawing/2014/main" id="{4A53C8A3-78EC-4F6F-B415-D2AB26D53123}"/>
              </a:ext>
            </a:extLst>
          </p:cNvPr>
          <p:cNvSpPr/>
          <p:nvPr/>
        </p:nvSpPr>
        <p:spPr>
          <a:xfrm>
            <a:off x="1332279" y="452416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 Sizes</a:t>
            </a:r>
          </a:p>
        </p:txBody>
      </p:sp>
      <p:sp>
        <p:nvSpPr>
          <p:cNvPr id="66" name="Rectangle 65">
            <a:extLst>
              <a:ext uri="{FF2B5EF4-FFF2-40B4-BE49-F238E27FC236}">
                <a16:creationId xmlns:a16="http://schemas.microsoft.com/office/drawing/2014/main" id="{17482A8C-645C-46C1-8C7D-2288E0FB6271}"/>
              </a:ext>
            </a:extLst>
          </p:cNvPr>
          <p:cNvSpPr/>
          <p:nvPr/>
        </p:nvSpPr>
        <p:spPr>
          <a:xfrm>
            <a:off x="1782539" y="4765074"/>
            <a:ext cx="1514300" cy="20490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3.5mm to 10mm</a:t>
            </a:r>
          </a:p>
        </p:txBody>
      </p:sp>
      <p:sp>
        <p:nvSpPr>
          <p:cNvPr id="100" name="Rectangle: Rounded Corners 99">
            <a:hlinkClick r:id="rId5" action="ppaction://hlinksldjump"/>
            <a:extLst>
              <a:ext uri="{FF2B5EF4-FFF2-40B4-BE49-F238E27FC236}">
                <a16:creationId xmlns:a16="http://schemas.microsoft.com/office/drawing/2014/main" id="{A3B00EA4-0507-442F-9ED7-900B009C4D8C}"/>
              </a:ext>
            </a:extLst>
          </p:cNvPr>
          <p:cNvSpPr/>
          <p:nvPr/>
        </p:nvSpPr>
        <p:spPr>
          <a:xfrm>
            <a:off x="2126692" y="2445314"/>
            <a:ext cx="701082" cy="264109"/>
          </a:xfrm>
          <a:prstGeom prst="round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Yarn</a:t>
            </a:r>
          </a:p>
        </p:txBody>
      </p:sp>
      <p:sp>
        <p:nvSpPr>
          <p:cNvPr id="101" name="Rectangle: Rounded Corners 100">
            <a:hlinkClick r:id="rId18" action="ppaction://hlinksldjump"/>
            <a:extLst>
              <a:ext uri="{FF2B5EF4-FFF2-40B4-BE49-F238E27FC236}">
                <a16:creationId xmlns:a16="http://schemas.microsoft.com/office/drawing/2014/main" id="{E84BB7CF-6C3E-4306-A8FE-515D3825DDEA}"/>
              </a:ext>
            </a:extLst>
          </p:cNvPr>
          <p:cNvSpPr/>
          <p:nvPr/>
        </p:nvSpPr>
        <p:spPr>
          <a:xfrm>
            <a:off x="4428942" y="2449245"/>
            <a:ext cx="736410"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Markers</a:t>
            </a:r>
          </a:p>
        </p:txBody>
      </p:sp>
      <p:sp>
        <p:nvSpPr>
          <p:cNvPr id="102" name="Rectangle: Rounded Corners 101">
            <a:hlinkClick r:id="rId19" action="ppaction://hlinksldjump"/>
            <a:extLst>
              <a:ext uri="{FF2B5EF4-FFF2-40B4-BE49-F238E27FC236}">
                <a16:creationId xmlns:a16="http://schemas.microsoft.com/office/drawing/2014/main" id="{95DFAD4E-110D-4B1D-9CF3-416B1F5D18C3}"/>
              </a:ext>
            </a:extLst>
          </p:cNvPr>
          <p:cNvSpPr/>
          <p:nvPr/>
        </p:nvSpPr>
        <p:spPr>
          <a:xfrm>
            <a:off x="6856825" y="2449246"/>
            <a:ext cx="697046"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Hooks</a:t>
            </a:r>
          </a:p>
        </p:txBody>
      </p:sp>
      <p:sp>
        <p:nvSpPr>
          <p:cNvPr id="103" name="Rectangle: Rounded Corners 102">
            <a:hlinkClick r:id="rId5" action="ppaction://hlinksldjump"/>
            <a:extLst>
              <a:ext uri="{FF2B5EF4-FFF2-40B4-BE49-F238E27FC236}">
                <a16:creationId xmlns:a16="http://schemas.microsoft.com/office/drawing/2014/main" id="{82331CDF-7E3E-40D6-9F2F-95A8E32E179A}"/>
              </a:ext>
            </a:extLst>
          </p:cNvPr>
          <p:cNvSpPr/>
          <p:nvPr/>
        </p:nvSpPr>
        <p:spPr>
          <a:xfrm>
            <a:off x="2126692" y="3004697"/>
            <a:ext cx="701082" cy="264109"/>
          </a:xfrm>
          <a:prstGeom prst="round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Cotton</a:t>
            </a:r>
          </a:p>
        </p:txBody>
      </p:sp>
      <p:sp>
        <p:nvSpPr>
          <p:cNvPr id="104" name="Rectangle: Rounded Corners 103">
            <a:hlinkClick r:id="rId20" action="ppaction://hlinksldjump"/>
            <a:extLst>
              <a:ext uri="{FF2B5EF4-FFF2-40B4-BE49-F238E27FC236}">
                <a16:creationId xmlns:a16="http://schemas.microsoft.com/office/drawing/2014/main" id="{DE36F55A-12FC-46AC-A073-8C893F933289}"/>
              </a:ext>
            </a:extLst>
          </p:cNvPr>
          <p:cNvSpPr/>
          <p:nvPr/>
        </p:nvSpPr>
        <p:spPr>
          <a:xfrm>
            <a:off x="2946298"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Wool</a:t>
            </a:r>
          </a:p>
        </p:txBody>
      </p:sp>
      <p:cxnSp>
        <p:nvCxnSpPr>
          <p:cNvPr id="105" name="Connector: Elbow 104">
            <a:extLst>
              <a:ext uri="{FF2B5EF4-FFF2-40B4-BE49-F238E27FC236}">
                <a16:creationId xmlns:a16="http://schemas.microsoft.com/office/drawing/2014/main" id="{5F981DAB-83C3-4BCD-A6FF-DD80DE5AD1EC}"/>
              </a:ext>
            </a:extLst>
          </p:cNvPr>
          <p:cNvCxnSpPr>
            <a:stCxn id="100" idx="2"/>
          </p:cNvCxnSpPr>
          <p:nvPr/>
        </p:nvCxnSpPr>
        <p:spPr>
          <a:xfrm rot="5400000">
            <a:off x="1919793" y="2447257"/>
            <a:ext cx="295274" cy="819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6" name="Connector: Elbow 105">
            <a:extLst>
              <a:ext uri="{FF2B5EF4-FFF2-40B4-BE49-F238E27FC236}">
                <a16:creationId xmlns:a16="http://schemas.microsoft.com/office/drawing/2014/main" id="{DE939954-1275-4112-ADC1-659D2CB38E11}"/>
              </a:ext>
            </a:extLst>
          </p:cNvPr>
          <p:cNvCxnSpPr>
            <a:cxnSpLocks/>
            <a:stCxn id="100" idx="2"/>
          </p:cNvCxnSpPr>
          <p:nvPr/>
        </p:nvCxnSpPr>
        <p:spPr>
          <a:xfrm rot="5400000">
            <a:off x="2321456" y="2864160"/>
            <a:ext cx="310514" cy="104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7" name="Connector: Elbow 106">
            <a:extLst>
              <a:ext uri="{FF2B5EF4-FFF2-40B4-BE49-F238E27FC236}">
                <a16:creationId xmlns:a16="http://schemas.microsoft.com/office/drawing/2014/main" id="{1A9194BC-CD0D-4B61-A99C-6F5F58E7475E}"/>
              </a:ext>
            </a:extLst>
          </p:cNvPr>
          <p:cNvCxnSpPr>
            <a:cxnSpLocks/>
            <a:stCxn id="100" idx="2"/>
            <a:endCxn id="104" idx="0"/>
          </p:cNvCxnSpPr>
          <p:nvPr/>
        </p:nvCxnSpPr>
        <p:spPr>
          <a:xfrm rot="16200000" flipH="1">
            <a:off x="2739399" y="2447257"/>
            <a:ext cx="295274" cy="8196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tangle: Rounded Corners 107">
            <a:hlinkClick r:id="rId18" action="ppaction://hlinksldjump"/>
            <a:extLst>
              <a:ext uri="{FF2B5EF4-FFF2-40B4-BE49-F238E27FC236}">
                <a16:creationId xmlns:a16="http://schemas.microsoft.com/office/drawing/2014/main" id="{189BFA86-9BFC-4F93-B9CD-EEB6A24F09CE}"/>
              </a:ext>
            </a:extLst>
          </p:cNvPr>
          <p:cNvSpPr/>
          <p:nvPr/>
        </p:nvSpPr>
        <p:spPr>
          <a:xfrm>
            <a:off x="4264609" y="3004697"/>
            <a:ext cx="1065078"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Stich Markers</a:t>
            </a:r>
            <a:endParaRPr lang="en-US" sz="1200" dirty="0">
              <a:solidFill>
                <a:schemeClr val="tx1"/>
              </a:solidFill>
            </a:endParaRPr>
          </a:p>
        </p:txBody>
      </p:sp>
      <p:cxnSp>
        <p:nvCxnSpPr>
          <p:cNvPr id="109" name="Straight Arrow Connector 108">
            <a:extLst>
              <a:ext uri="{FF2B5EF4-FFF2-40B4-BE49-F238E27FC236}">
                <a16:creationId xmlns:a16="http://schemas.microsoft.com/office/drawing/2014/main" id="{07DEA2F5-C7B7-40F5-9F94-ACE2DE27A124}"/>
              </a:ext>
            </a:extLst>
          </p:cNvPr>
          <p:cNvCxnSpPr>
            <a:stCxn id="101" idx="2"/>
            <a:endCxn id="108" idx="0"/>
          </p:cNvCxnSpPr>
          <p:nvPr/>
        </p:nvCxnSpPr>
        <p:spPr>
          <a:xfrm>
            <a:off x="4797147" y="2713354"/>
            <a:ext cx="1" cy="291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Rectangle: Rounded Corners 109">
            <a:hlinkClick r:id="rId19" action="ppaction://hlinksldjump"/>
            <a:extLst>
              <a:ext uri="{FF2B5EF4-FFF2-40B4-BE49-F238E27FC236}">
                <a16:creationId xmlns:a16="http://schemas.microsoft.com/office/drawing/2014/main" id="{E7318D00-3321-45BE-B557-C1E42265CAEC}"/>
              </a:ext>
            </a:extLst>
          </p:cNvPr>
          <p:cNvSpPr/>
          <p:nvPr/>
        </p:nvSpPr>
        <p:spPr>
          <a:xfrm>
            <a:off x="57006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Aluminum</a:t>
            </a:r>
          </a:p>
        </p:txBody>
      </p:sp>
      <p:sp>
        <p:nvSpPr>
          <p:cNvPr id="111" name="Rectangle: Rounded Corners 110">
            <a:hlinkClick r:id="rId21" action="ppaction://hlinksldjump"/>
            <a:extLst>
              <a:ext uri="{FF2B5EF4-FFF2-40B4-BE49-F238E27FC236}">
                <a16:creationId xmlns:a16="http://schemas.microsoft.com/office/drawing/2014/main" id="{084D6407-70CC-4358-99F0-4C0346AFD459}"/>
              </a:ext>
            </a:extLst>
          </p:cNvPr>
          <p:cNvSpPr/>
          <p:nvPr/>
        </p:nvSpPr>
        <p:spPr>
          <a:xfrm>
            <a:off x="67790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Plastic</a:t>
            </a:r>
          </a:p>
        </p:txBody>
      </p:sp>
      <p:sp>
        <p:nvSpPr>
          <p:cNvPr id="112" name="Rectangle: Rounded Corners 111">
            <a:hlinkClick r:id="rId22" action="ppaction://hlinksldjump"/>
            <a:extLst>
              <a:ext uri="{FF2B5EF4-FFF2-40B4-BE49-F238E27FC236}">
                <a16:creationId xmlns:a16="http://schemas.microsoft.com/office/drawing/2014/main" id="{8DF799CD-6BCB-444A-A75F-62ED1BC2E33A}"/>
              </a:ext>
            </a:extLst>
          </p:cNvPr>
          <p:cNvSpPr/>
          <p:nvPr/>
        </p:nvSpPr>
        <p:spPr>
          <a:xfrm>
            <a:off x="7857496" y="3004696"/>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Steel</a:t>
            </a:r>
          </a:p>
        </p:txBody>
      </p:sp>
      <p:cxnSp>
        <p:nvCxnSpPr>
          <p:cNvPr id="113" name="Straight Arrow Connector 112">
            <a:extLst>
              <a:ext uri="{FF2B5EF4-FFF2-40B4-BE49-F238E27FC236}">
                <a16:creationId xmlns:a16="http://schemas.microsoft.com/office/drawing/2014/main" id="{2CB0FFE2-478A-4581-BAA4-95C40AB3CD9D}"/>
              </a:ext>
            </a:extLst>
          </p:cNvPr>
          <p:cNvCxnSpPr>
            <a:stCxn id="102" idx="2"/>
            <a:endCxn id="111" idx="0"/>
          </p:cNvCxnSpPr>
          <p:nvPr/>
        </p:nvCxnSpPr>
        <p:spPr>
          <a:xfrm>
            <a:off x="7205348" y="2713355"/>
            <a:ext cx="0" cy="291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Connector: Elbow 113">
            <a:extLst>
              <a:ext uri="{FF2B5EF4-FFF2-40B4-BE49-F238E27FC236}">
                <a16:creationId xmlns:a16="http://schemas.microsoft.com/office/drawing/2014/main" id="{41B4171B-F702-43FB-867B-2D28CCA065C2}"/>
              </a:ext>
            </a:extLst>
          </p:cNvPr>
          <p:cNvCxnSpPr>
            <a:stCxn id="102" idx="2"/>
            <a:endCxn id="112" idx="0"/>
          </p:cNvCxnSpPr>
          <p:nvPr/>
        </p:nvCxnSpPr>
        <p:spPr>
          <a:xfrm rot="16200000" flipH="1">
            <a:off x="7598878" y="2319825"/>
            <a:ext cx="291341"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5" name="Connector: Elbow 114">
            <a:extLst>
              <a:ext uri="{FF2B5EF4-FFF2-40B4-BE49-F238E27FC236}">
                <a16:creationId xmlns:a16="http://schemas.microsoft.com/office/drawing/2014/main" id="{0D869F40-D3B1-4905-8456-5F2AACD0BEA3}"/>
              </a:ext>
            </a:extLst>
          </p:cNvPr>
          <p:cNvCxnSpPr>
            <a:stCxn id="102" idx="2"/>
            <a:endCxn id="110" idx="0"/>
          </p:cNvCxnSpPr>
          <p:nvPr/>
        </p:nvCxnSpPr>
        <p:spPr>
          <a:xfrm rot="5400000">
            <a:off x="6520477" y="2319826"/>
            <a:ext cx="291342"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16" name="Rectangle: Rounded Corners 115">
            <a:hlinkClick r:id="rId23" action="ppaction://hlinksldjump"/>
            <a:extLst>
              <a:ext uri="{FF2B5EF4-FFF2-40B4-BE49-F238E27FC236}">
                <a16:creationId xmlns:a16="http://schemas.microsoft.com/office/drawing/2014/main" id="{D48A032E-EF44-440E-8005-4142A0F3310C}"/>
              </a:ext>
            </a:extLst>
          </p:cNvPr>
          <p:cNvSpPr/>
          <p:nvPr/>
        </p:nvSpPr>
        <p:spPr>
          <a:xfrm>
            <a:off x="1307086"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Acrylic</a:t>
            </a:r>
          </a:p>
        </p:txBody>
      </p:sp>
      <p:pic>
        <p:nvPicPr>
          <p:cNvPr id="53" name="Picture 52">
            <a:hlinkClick r:id="rId24" action="ppaction://hlinksldjump"/>
            <a:extLst>
              <a:ext uri="{FF2B5EF4-FFF2-40B4-BE49-F238E27FC236}">
                <a16:creationId xmlns:a16="http://schemas.microsoft.com/office/drawing/2014/main" id="{DB7B83FB-3CAE-42FB-8489-9D515DE501B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
        <p:nvSpPr>
          <p:cNvPr id="54" name="Rectangle: Rounded Corners 53">
            <a:hlinkClick r:id="rId26" action="ppaction://hlinksldjump"/>
            <a:extLst>
              <a:ext uri="{FF2B5EF4-FFF2-40B4-BE49-F238E27FC236}">
                <a16:creationId xmlns:a16="http://schemas.microsoft.com/office/drawing/2014/main" id="{A82B0316-744C-4430-8686-960135BF6331}"/>
              </a:ext>
            </a:extLst>
          </p:cNvPr>
          <p:cNvSpPr/>
          <p:nvPr/>
        </p:nvSpPr>
        <p:spPr>
          <a:xfrm>
            <a:off x="9191039" y="4996360"/>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View Product</a:t>
            </a:r>
          </a:p>
        </p:txBody>
      </p:sp>
    </p:spTree>
    <p:extLst>
      <p:ext uri="{BB962C8B-B14F-4D97-AF65-F5344CB8AC3E}">
        <p14:creationId xmlns:p14="http://schemas.microsoft.com/office/powerpoint/2010/main" val="1736144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Yarn Description</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 action="ppaction://noaction"/>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37" name="Rectangle: Rounded Corners 36">
            <a:extLst>
              <a:ext uri="{FF2B5EF4-FFF2-40B4-BE49-F238E27FC236}">
                <a16:creationId xmlns:a16="http://schemas.microsoft.com/office/drawing/2014/main" id="{943DCEAF-2BE8-465A-80DB-9E7AECD4DD54}"/>
              </a:ext>
            </a:extLst>
          </p:cNvPr>
          <p:cNvSpPr/>
          <p:nvPr/>
        </p:nvSpPr>
        <p:spPr>
          <a:xfrm>
            <a:off x="878197" y="2055120"/>
            <a:ext cx="10447349"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 name="Rectangle 3">
            <a:extLst>
              <a:ext uri="{FF2B5EF4-FFF2-40B4-BE49-F238E27FC236}">
                <a16:creationId xmlns:a16="http://schemas.microsoft.com/office/drawing/2014/main" id="{446A32F1-8D93-4900-8210-4B347C2B8BF7}"/>
              </a:ext>
            </a:extLst>
          </p:cNvPr>
          <p:cNvSpPr/>
          <p:nvPr/>
        </p:nvSpPr>
        <p:spPr>
          <a:xfrm>
            <a:off x="8983870" y="2769704"/>
            <a:ext cx="1934817" cy="16565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9B23CD-CC41-41C2-A594-ED95EDF9A06A}"/>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pic>
        <p:nvPicPr>
          <p:cNvPr id="41" name="Picture 40">
            <a:hlinkClick r:id="" action="ppaction://noaction"/>
            <a:extLst>
              <a:ext uri="{FF2B5EF4-FFF2-40B4-BE49-F238E27FC236}">
                <a16:creationId xmlns:a16="http://schemas.microsoft.com/office/drawing/2014/main" id="{810AF402-665D-4B03-ABDA-F7F96233131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83869" y="2991010"/>
            <a:ext cx="1934818" cy="1087451"/>
          </a:xfrm>
          <a:prstGeom prst="rect">
            <a:avLst/>
          </a:prstGeom>
        </p:spPr>
      </p:pic>
      <p:sp>
        <p:nvSpPr>
          <p:cNvPr id="43" name="Rectangle: Rounded Corners 42">
            <a:hlinkClick r:id="rId17" action="ppaction://hlinksldjump"/>
            <a:extLst>
              <a:ext uri="{FF2B5EF4-FFF2-40B4-BE49-F238E27FC236}">
                <a16:creationId xmlns:a16="http://schemas.microsoft.com/office/drawing/2014/main" id="{738684D1-6D2F-46FB-B3EF-17131FE3275E}"/>
              </a:ext>
            </a:extLst>
          </p:cNvPr>
          <p:cNvSpPr/>
          <p:nvPr/>
        </p:nvSpPr>
        <p:spPr>
          <a:xfrm>
            <a:off x="4931572" y="5950226"/>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12" name="Rectangle: Rounded Corners 11">
            <a:extLst>
              <a:ext uri="{FF2B5EF4-FFF2-40B4-BE49-F238E27FC236}">
                <a16:creationId xmlns:a16="http://schemas.microsoft.com/office/drawing/2014/main" id="{83BD9403-03D5-4CA2-9F65-12DEA5AB0C40}"/>
              </a:ext>
            </a:extLst>
          </p:cNvPr>
          <p:cNvSpPr/>
          <p:nvPr/>
        </p:nvSpPr>
        <p:spPr>
          <a:xfrm>
            <a:off x="1330917" y="3422287"/>
            <a:ext cx="6641161" cy="24518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endParaRPr>
          </a:p>
        </p:txBody>
      </p:sp>
      <p:sp>
        <p:nvSpPr>
          <p:cNvPr id="47" name="Rectangle: Rounded Corners 46">
            <a:extLst>
              <a:ext uri="{FF2B5EF4-FFF2-40B4-BE49-F238E27FC236}">
                <a16:creationId xmlns:a16="http://schemas.microsoft.com/office/drawing/2014/main" id="{4A4E27A3-15B6-4792-A6C8-CB5B0FD85007}"/>
              </a:ext>
            </a:extLst>
          </p:cNvPr>
          <p:cNvSpPr/>
          <p:nvPr/>
        </p:nvSpPr>
        <p:spPr>
          <a:xfrm>
            <a:off x="866453" y="2111388"/>
            <a:ext cx="1520475" cy="3843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Categories:</a:t>
            </a:r>
          </a:p>
        </p:txBody>
      </p:sp>
      <p:sp>
        <p:nvSpPr>
          <p:cNvPr id="39" name="Rectangle 38">
            <a:extLst>
              <a:ext uri="{FF2B5EF4-FFF2-40B4-BE49-F238E27FC236}">
                <a16:creationId xmlns:a16="http://schemas.microsoft.com/office/drawing/2014/main" id="{A7929BAD-8A35-4642-9B52-66AFA599D3AE}"/>
              </a:ext>
            </a:extLst>
          </p:cNvPr>
          <p:cNvSpPr/>
          <p:nvPr/>
        </p:nvSpPr>
        <p:spPr>
          <a:xfrm>
            <a:off x="1788751" y="5236227"/>
            <a:ext cx="5668610" cy="4797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Durable Material, Rust-Resistant, Sleek Design, Easy Installation, Versatile Usage</a:t>
            </a:r>
          </a:p>
        </p:txBody>
      </p:sp>
      <p:sp>
        <p:nvSpPr>
          <p:cNvPr id="62" name="Rectangle 61">
            <a:extLst>
              <a:ext uri="{FF2B5EF4-FFF2-40B4-BE49-F238E27FC236}">
                <a16:creationId xmlns:a16="http://schemas.microsoft.com/office/drawing/2014/main" id="{0710034E-B848-4A21-ADBF-76E905BB867F}"/>
              </a:ext>
            </a:extLst>
          </p:cNvPr>
          <p:cNvSpPr/>
          <p:nvPr/>
        </p:nvSpPr>
        <p:spPr>
          <a:xfrm>
            <a:off x="1788751" y="3745127"/>
            <a:ext cx="5668610" cy="76069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Wool Yarn is a synthetic fiber yarn made from polyacrylonitrile or polyacrylic. It's a versatile, affordable, and widely used yarn in crochet, knitting, and textile applications.</a:t>
            </a:r>
          </a:p>
        </p:txBody>
      </p:sp>
      <p:sp>
        <p:nvSpPr>
          <p:cNvPr id="63" name="Rectangle: Rounded Corners 62">
            <a:extLst>
              <a:ext uri="{FF2B5EF4-FFF2-40B4-BE49-F238E27FC236}">
                <a16:creationId xmlns:a16="http://schemas.microsoft.com/office/drawing/2014/main" id="{BAD6C0E9-44F6-46B7-8D10-F95A4B94EE43}"/>
              </a:ext>
            </a:extLst>
          </p:cNvPr>
          <p:cNvSpPr/>
          <p:nvPr/>
        </p:nvSpPr>
        <p:spPr>
          <a:xfrm>
            <a:off x="1360650" y="5018441"/>
            <a:ext cx="913080"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Properties</a:t>
            </a:r>
          </a:p>
        </p:txBody>
      </p:sp>
      <p:sp>
        <p:nvSpPr>
          <p:cNvPr id="64" name="Rectangle: Rounded Corners 63">
            <a:extLst>
              <a:ext uri="{FF2B5EF4-FFF2-40B4-BE49-F238E27FC236}">
                <a16:creationId xmlns:a16="http://schemas.microsoft.com/office/drawing/2014/main" id="{52850AD5-27D6-45DE-96FC-7C95A0EEE8EF}"/>
              </a:ext>
            </a:extLst>
          </p:cNvPr>
          <p:cNvSpPr/>
          <p:nvPr/>
        </p:nvSpPr>
        <p:spPr>
          <a:xfrm>
            <a:off x="1377657" y="351173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a:t>
            </a:r>
          </a:p>
        </p:txBody>
      </p:sp>
      <p:sp>
        <p:nvSpPr>
          <p:cNvPr id="65" name="Rectangle: Rounded Corners 64">
            <a:extLst>
              <a:ext uri="{FF2B5EF4-FFF2-40B4-BE49-F238E27FC236}">
                <a16:creationId xmlns:a16="http://schemas.microsoft.com/office/drawing/2014/main" id="{4A53C8A3-78EC-4F6F-B415-D2AB26D53123}"/>
              </a:ext>
            </a:extLst>
          </p:cNvPr>
          <p:cNvSpPr/>
          <p:nvPr/>
        </p:nvSpPr>
        <p:spPr>
          <a:xfrm>
            <a:off x="1332279" y="452416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 Sizes</a:t>
            </a:r>
          </a:p>
        </p:txBody>
      </p:sp>
      <p:sp>
        <p:nvSpPr>
          <p:cNvPr id="66" name="Rectangle 65">
            <a:extLst>
              <a:ext uri="{FF2B5EF4-FFF2-40B4-BE49-F238E27FC236}">
                <a16:creationId xmlns:a16="http://schemas.microsoft.com/office/drawing/2014/main" id="{17482A8C-645C-46C1-8C7D-2288E0FB6271}"/>
              </a:ext>
            </a:extLst>
          </p:cNvPr>
          <p:cNvSpPr/>
          <p:nvPr/>
        </p:nvSpPr>
        <p:spPr>
          <a:xfrm>
            <a:off x="1782539" y="4765074"/>
            <a:ext cx="1514300" cy="20490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3.5mm to 10mm</a:t>
            </a:r>
          </a:p>
        </p:txBody>
      </p:sp>
      <p:sp>
        <p:nvSpPr>
          <p:cNvPr id="61" name="Rectangle: Rounded Corners 60">
            <a:hlinkClick r:id="rId5" action="ppaction://hlinksldjump"/>
            <a:extLst>
              <a:ext uri="{FF2B5EF4-FFF2-40B4-BE49-F238E27FC236}">
                <a16:creationId xmlns:a16="http://schemas.microsoft.com/office/drawing/2014/main" id="{DA08DCDB-648F-4F5B-A496-ECAE4336BE23}"/>
              </a:ext>
            </a:extLst>
          </p:cNvPr>
          <p:cNvSpPr/>
          <p:nvPr/>
        </p:nvSpPr>
        <p:spPr>
          <a:xfrm>
            <a:off x="2126692" y="2445314"/>
            <a:ext cx="701082" cy="264109"/>
          </a:xfrm>
          <a:prstGeom prst="round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Yarn</a:t>
            </a:r>
          </a:p>
        </p:txBody>
      </p:sp>
      <p:sp>
        <p:nvSpPr>
          <p:cNvPr id="67" name="Rectangle: Rounded Corners 66">
            <a:hlinkClick r:id="rId18" action="ppaction://hlinksldjump"/>
            <a:extLst>
              <a:ext uri="{FF2B5EF4-FFF2-40B4-BE49-F238E27FC236}">
                <a16:creationId xmlns:a16="http://schemas.microsoft.com/office/drawing/2014/main" id="{E681C281-3C7E-4082-BEEA-9F747A3C8218}"/>
              </a:ext>
            </a:extLst>
          </p:cNvPr>
          <p:cNvSpPr/>
          <p:nvPr/>
        </p:nvSpPr>
        <p:spPr>
          <a:xfrm>
            <a:off x="4428942" y="2449245"/>
            <a:ext cx="736410"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Markers</a:t>
            </a:r>
          </a:p>
        </p:txBody>
      </p:sp>
      <p:sp>
        <p:nvSpPr>
          <p:cNvPr id="68" name="Rectangle: Rounded Corners 67">
            <a:hlinkClick r:id="rId19" action="ppaction://hlinksldjump"/>
            <a:extLst>
              <a:ext uri="{FF2B5EF4-FFF2-40B4-BE49-F238E27FC236}">
                <a16:creationId xmlns:a16="http://schemas.microsoft.com/office/drawing/2014/main" id="{66D11573-F5D3-4250-B4B8-C5A3954929C7}"/>
              </a:ext>
            </a:extLst>
          </p:cNvPr>
          <p:cNvSpPr/>
          <p:nvPr/>
        </p:nvSpPr>
        <p:spPr>
          <a:xfrm>
            <a:off x="6856825" y="2449246"/>
            <a:ext cx="697046"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Hooks</a:t>
            </a:r>
          </a:p>
        </p:txBody>
      </p:sp>
      <p:sp>
        <p:nvSpPr>
          <p:cNvPr id="69" name="Rectangle: Rounded Corners 68">
            <a:hlinkClick r:id="rId20" action="ppaction://hlinksldjump"/>
            <a:extLst>
              <a:ext uri="{FF2B5EF4-FFF2-40B4-BE49-F238E27FC236}">
                <a16:creationId xmlns:a16="http://schemas.microsoft.com/office/drawing/2014/main" id="{A7D7A813-3C21-4DAC-9E26-31537372749C}"/>
              </a:ext>
            </a:extLst>
          </p:cNvPr>
          <p:cNvSpPr/>
          <p:nvPr/>
        </p:nvSpPr>
        <p:spPr>
          <a:xfrm>
            <a:off x="1307086"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Acrylic</a:t>
            </a:r>
          </a:p>
        </p:txBody>
      </p:sp>
      <p:sp>
        <p:nvSpPr>
          <p:cNvPr id="70" name="Rectangle: Rounded Corners 69">
            <a:hlinkClick r:id="rId21" action="ppaction://hlinksldjump"/>
            <a:extLst>
              <a:ext uri="{FF2B5EF4-FFF2-40B4-BE49-F238E27FC236}">
                <a16:creationId xmlns:a16="http://schemas.microsoft.com/office/drawing/2014/main" id="{22EE2203-C544-405D-A4CA-25E76FCD7163}"/>
              </a:ext>
            </a:extLst>
          </p:cNvPr>
          <p:cNvSpPr/>
          <p:nvPr/>
        </p:nvSpPr>
        <p:spPr>
          <a:xfrm>
            <a:off x="2126692"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Cotton</a:t>
            </a:r>
          </a:p>
        </p:txBody>
      </p:sp>
      <p:sp>
        <p:nvSpPr>
          <p:cNvPr id="71" name="Rectangle: Rounded Corners 70">
            <a:hlinkClick r:id="rId5" action="ppaction://hlinksldjump"/>
            <a:extLst>
              <a:ext uri="{FF2B5EF4-FFF2-40B4-BE49-F238E27FC236}">
                <a16:creationId xmlns:a16="http://schemas.microsoft.com/office/drawing/2014/main" id="{2ED7D751-85CF-40EC-8561-38535046CFA3}"/>
              </a:ext>
            </a:extLst>
          </p:cNvPr>
          <p:cNvSpPr/>
          <p:nvPr/>
        </p:nvSpPr>
        <p:spPr>
          <a:xfrm>
            <a:off x="2946298" y="3004697"/>
            <a:ext cx="701082" cy="264109"/>
          </a:xfrm>
          <a:prstGeom prst="round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Wool</a:t>
            </a:r>
          </a:p>
        </p:txBody>
      </p:sp>
      <p:cxnSp>
        <p:nvCxnSpPr>
          <p:cNvPr id="72" name="Connector: Elbow 71">
            <a:extLst>
              <a:ext uri="{FF2B5EF4-FFF2-40B4-BE49-F238E27FC236}">
                <a16:creationId xmlns:a16="http://schemas.microsoft.com/office/drawing/2014/main" id="{87F7B703-8FE3-4483-8667-70D8339882F3}"/>
              </a:ext>
            </a:extLst>
          </p:cNvPr>
          <p:cNvCxnSpPr>
            <a:stCxn id="61" idx="2"/>
            <a:endCxn id="69" idx="0"/>
          </p:cNvCxnSpPr>
          <p:nvPr/>
        </p:nvCxnSpPr>
        <p:spPr>
          <a:xfrm rot="5400000">
            <a:off x="1919793" y="2447257"/>
            <a:ext cx="295274" cy="819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3" name="Connector: Elbow 72">
            <a:extLst>
              <a:ext uri="{FF2B5EF4-FFF2-40B4-BE49-F238E27FC236}">
                <a16:creationId xmlns:a16="http://schemas.microsoft.com/office/drawing/2014/main" id="{E222B9FA-125C-4C5D-B9BF-2EA1FC896448}"/>
              </a:ext>
            </a:extLst>
          </p:cNvPr>
          <p:cNvCxnSpPr>
            <a:cxnSpLocks/>
            <a:stCxn id="61" idx="2"/>
          </p:cNvCxnSpPr>
          <p:nvPr/>
        </p:nvCxnSpPr>
        <p:spPr>
          <a:xfrm rot="5400000">
            <a:off x="2321456" y="2864160"/>
            <a:ext cx="310514" cy="104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85D74B1C-F8A2-4B6A-97E9-8BE51AAF2046}"/>
              </a:ext>
            </a:extLst>
          </p:cNvPr>
          <p:cNvCxnSpPr>
            <a:cxnSpLocks/>
            <a:stCxn id="61" idx="2"/>
            <a:endCxn id="71" idx="0"/>
          </p:cNvCxnSpPr>
          <p:nvPr/>
        </p:nvCxnSpPr>
        <p:spPr>
          <a:xfrm rot="16200000" flipH="1">
            <a:off x="2739399" y="2447257"/>
            <a:ext cx="295274" cy="8196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6" name="Rectangle: Rounded Corners 75">
            <a:hlinkClick r:id="rId18" action="ppaction://hlinksldjump"/>
            <a:extLst>
              <a:ext uri="{FF2B5EF4-FFF2-40B4-BE49-F238E27FC236}">
                <a16:creationId xmlns:a16="http://schemas.microsoft.com/office/drawing/2014/main" id="{B6AFFB8E-F9E1-4928-B919-2BB81188825D}"/>
              </a:ext>
            </a:extLst>
          </p:cNvPr>
          <p:cNvSpPr/>
          <p:nvPr/>
        </p:nvSpPr>
        <p:spPr>
          <a:xfrm>
            <a:off x="4264609" y="3004697"/>
            <a:ext cx="1065078"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Stich Markers</a:t>
            </a:r>
            <a:endParaRPr lang="en-US" sz="1200" dirty="0">
              <a:solidFill>
                <a:schemeClr val="tx1"/>
              </a:solidFill>
            </a:endParaRPr>
          </a:p>
        </p:txBody>
      </p:sp>
      <p:cxnSp>
        <p:nvCxnSpPr>
          <p:cNvPr id="77" name="Straight Arrow Connector 76">
            <a:extLst>
              <a:ext uri="{FF2B5EF4-FFF2-40B4-BE49-F238E27FC236}">
                <a16:creationId xmlns:a16="http://schemas.microsoft.com/office/drawing/2014/main" id="{D93A260C-143A-47E5-B1BA-1510D589D954}"/>
              </a:ext>
            </a:extLst>
          </p:cNvPr>
          <p:cNvCxnSpPr>
            <a:stCxn id="67" idx="2"/>
            <a:endCxn id="76" idx="0"/>
          </p:cNvCxnSpPr>
          <p:nvPr/>
        </p:nvCxnSpPr>
        <p:spPr>
          <a:xfrm>
            <a:off x="4797147" y="2713354"/>
            <a:ext cx="1" cy="291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Rounded Corners 77">
            <a:hlinkClick r:id="rId19" action="ppaction://hlinksldjump"/>
            <a:extLst>
              <a:ext uri="{FF2B5EF4-FFF2-40B4-BE49-F238E27FC236}">
                <a16:creationId xmlns:a16="http://schemas.microsoft.com/office/drawing/2014/main" id="{B6D6A633-A3A7-4445-83E6-1618312CB1ED}"/>
              </a:ext>
            </a:extLst>
          </p:cNvPr>
          <p:cNvSpPr/>
          <p:nvPr/>
        </p:nvSpPr>
        <p:spPr>
          <a:xfrm>
            <a:off x="57006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Aluminum</a:t>
            </a:r>
          </a:p>
        </p:txBody>
      </p:sp>
      <p:sp>
        <p:nvSpPr>
          <p:cNvPr id="79" name="Rectangle: Rounded Corners 78">
            <a:hlinkClick r:id="rId22" action="ppaction://hlinksldjump"/>
            <a:extLst>
              <a:ext uri="{FF2B5EF4-FFF2-40B4-BE49-F238E27FC236}">
                <a16:creationId xmlns:a16="http://schemas.microsoft.com/office/drawing/2014/main" id="{5C931DF9-C8FE-4570-A7B7-35B59BC0CA85}"/>
              </a:ext>
            </a:extLst>
          </p:cNvPr>
          <p:cNvSpPr/>
          <p:nvPr/>
        </p:nvSpPr>
        <p:spPr>
          <a:xfrm>
            <a:off x="67790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Plastic</a:t>
            </a:r>
          </a:p>
        </p:txBody>
      </p:sp>
      <p:sp>
        <p:nvSpPr>
          <p:cNvPr id="80" name="Rectangle: Rounded Corners 79">
            <a:hlinkClick r:id="rId23" action="ppaction://hlinksldjump"/>
            <a:extLst>
              <a:ext uri="{FF2B5EF4-FFF2-40B4-BE49-F238E27FC236}">
                <a16:creationId xmlns:a16="http://schemas.microsoft.com/office/drawing/2014/main" id="{CC77683A-8933-4E65-A7B2-6A6F7F6D05A0}"/>
              </a:ext>
            </a:extLst>
          </p:cNvPr>
          <p:cNvSpPr/>
          <p:nvPr/>
        </p:nvSpPr>
        <p:spPr>
          <a:xfrm>
            <a:off x="7857496" y="3004696"/>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Steel</a:t>
            </a:r>
          </a:p>
        </p:txBody>
      </p:sp>
      <p:cxnSp>
        <p:nvCxnSpPr>
          <p:cNvPr id="81" name="Straight Arrow Connector 80">
            <a:extLst>
              <a:ext uri="{FF2B5EF4-FFF2-40B4-BE49-F238E27FC236}">
                <a16:creationId xmlns:a16="http://schemas.microsoft.com/office/drawing/2014/main" id="{DF5E0277-7583-4EBF-906F-A3612FB30CFC}"/>
              </a:ext>
            </a:extLst>
          </p:cNvPr>
          <p:cNvCxnSpPr>
            <a:stCxn id="68" idx="2"/>
            <a:endCxn id="79" idx="0"/>
          </p:cNvCxnSpPr>
          <p:nvPr/>
        </p:nvCxnSpPr>
        <p:spPr>
          <a:xfrm>
            <a:off x="7205348" y="2713355"/>
            <a:ext cx="0" cy="291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Connector: Elbow 81">
            <a:extLst>
              <a:ext uri="{FF2B5EF4-FFF2-40B4-BE49-F238E27FC236}">
                <a16:creationId xmlns:a16="http://schemas.microsoft.com/office/drawing/2014/main" id="{199477B4-6D3E-456B-A0D2-A9B8804192FC}"/>
              </a:ext>
            </a:extLst>
          </p:cNvPr>
          <p:cNvCxnSpPr>
            <a:stCxn id="68" idx="2"/>
            <a:endCxn id="80" idx="0"/>
          </p:cNvCxnSpPr>
          <p:nvPr/>
        </p:nvCxnSpPr>
        <p:spPr>
          <a:xfrm rot="16200000" flipH="1">
            <a:off x="7598878" y="2319825"/>
            <a:ext cx="291341"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2B44A84C-7793-468A-84D9-8FEDE98C74C5}"/>
              </a:ext>
            </a:extLst>
          </p:cNvPr>
          <p:cNvCxnSpPr>
            <a:stCxn id="68" idx="2"/>
            <a:endCxn id="78" idx="0"/>
          </p:cNvCxnSpPr>
          <p:nvPr/>
        </p:nvCxnSpPr>
        <p:spPr>
          <a:xfrm rot="5400000">
            <a:off x="6520477" y="2319826"/>
            <a:ext cx="291342"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3" name="Picture 52">
            <a:hlinkClick r:id="rId24" action="ppaction://hlinksldjump"/>
            <a:extLst>
              <a:ext uri="{FF2B5EF4-FFF2-40B4-BE49-F238E27FC236}">
                <a16:creationId xmlns:a16="http://schemas.microsoft.com/office/drawing/2014/main" id="{0BF6C72A-9EFD-4592-A705-C115F9B0F16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
        <p:nvSpPr>
          <p:cNvPr id="54" name="Rectangle: Rounded Corners 53">
            <a:hlinkClick r:id="rId26" action="ppaction://hlinksldjump"/>
            <a:extLst>
              <a:ext uri="{FF2B5EF4-FFF2-40B4-BE49-F238E27FC236}">
                <a16:creationId xmlns:a16="http://schemas.microsoft.com/office/drawing/2014/main" id="{FFB32384-CFC8-4E05-A4CB-ECDEF4D7E276}"/>
              </a:ext>
            </a:extLst>
          </p:cNvPr>
          <p:cNvSpPr/>
          <p:nvPr/>
        </p:nvSpPr>
        <p:spPr>
          <a:xfrm>
            <a:off x="9191039" y="4996360"/>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View Product</a:t>
            </a:r>
          </a:p>
        </p:txBody>
      </p:sp>
    </p:spTree>
    <p:extLst>
      <p:ext uri="{BB962C8B-B14F-4D97-AF65-F5344CB8AC3E}">
        <p14:creationId xmlns:p14="http://schemas.microsoft.com/office/powerpoint/2010/main" val="11471625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C0176-47B1-448C-94B1-AFBDF7080941}"/>
              </a:ext>
            </a:extLst>
          </p:cNvPr>
          <p:cNvSpPr>
            <a:spLocks noGrp="1"/>
          </p:cNvSpPr>
          <p:nvPr>
            <p:ph type="title"/>
          </p:nvPr>
        </p:nvSpPr>
        <p:spPr>
          <a:xfrm>
            <a:off x="838200" y="1872059"/>
            <a:ext cx="10515600" cy="3113881"/>
          </a:xfrm>
        </p:spPr>
        <p:txBody>
          <a:bodyPr>
            <a:normAutofit/>
          </a:bodyPr>
          <a:lstStyle/>
          <a:p>
            <a:pPr algn="ctr"/>
            <a:r>
              <a:rPr lang="en-US" sz="9600" b="1" dirty="0">
                <a:solidFill>
                  <a:schemeClr val="bg1"/>
                </a:solidFill>
                <a:latin typeface="Arial" panose="020B0604020202020204" pitchFamily="34" charset="0"/>
                <a:cs typeface="Arial" panose="020B0604020202020204" pitchFamily="34" charset="0"/>
              </a:rPr>
              <a:t>Markers </a:t>
            </a:r>
            <a:r>
              <a:rPr lang="en-US" sz="12400" dirty="0">
                <a:solidFill>
                  <a:schemeClr val="bg1"/>
                </a:solidFill>
              </a:rPr>
              <a:t>Description</a:t>
            </a:r>
          </a:p>
        </p:txBody>
      </p:sp>
    </p:spTree>
    <p:extLst>
      <p:ext uri="{BB962C8B-B14F-4D97-AF65-F5344CB8AC3E}">
        <p14:creationId xmlns:p14="http://schemas.microsoft.com/office/powerpoint/2010/main" val="29670939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Markers Description</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 action="ppaction://noaction"/>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37" name="Rectangle: Rounded Corners 36">
            <a:extLst>
              <a:ext uri="{FF2B5EF4-FFF2-40B4-BE49-F238E27FC236}">
                <a16:creationId xmlns:a16="http://schemas.microsoft.com/office/drawing/2014/main" id="{943DCEAF-2BE8-465A-80DB-9E7AECD4DD54}"/>
              </a:ext>
            </a:extLst>
          </p:cNvPr>
          <p:cNvSpPr/>
          <p:nvPr/>
        </p:nvSpPr>
        <p:spPr>
          <a:xfrm>
            <a:off x="878197" y="2055120"/>
            <a:ext cx="10447349"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 name="Rectangle 3">
            <a:extLst>
              <a:ext uri="{FF2B5EF4-FFF2-40B4-BE49-F238E27FC236}">
                <a16:creationId xmlns:a16="http://schemas.microsoft.com/office/drawing/2014/main" id="{446A32F1-8D93-4900-8210-4B347C2B8BF7}"/>
              </a:ext>
            </a:extLst>
          </p:cNvPr>
          <p:cNvSpPr/>
          <p:nvPr/>
        </p:nvSpPr>
        <p:spPr>
          <a:xfrm>
            <a:off x="8983870" y="2769704"/>
            <a:ext cx="1934817" cy="16565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9B23CD-CC41-41C2-A594-ED95EDF9A06A}"/>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sp>
        <p:nvSpPr>
          <p:cNvPr id="43" name="Rectangle: Rounded Corners 42">
            <a:hlinkClick r:id="rId16" action="ppaction://hlinksldjump"/>
            <a:extLst>
              <a:ext uri="{FF2B5EF4-FFF2-40B4-BE49-F238E27FC236}">
                <a16:creationId xmlns:a16="http://schemas.microsoft.com/office/drawing/2014/main" id="{738684D1-6D2F-46FB-B3EF-17131FE3275E}"/>
              </a:ext>
            </a:extLst>
          </p:cNvPr>
          <p:cNvSpPr/>
          <p:nvPr/>
        </p:nvSpPr>
        <p:spPr>
          <a:xfrm>
            <a:off x="4931572" y="5950226"/>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12" name="Rectangle: Rounded Corners 11">
            <a:extLst>
              <a:ext uri="{FF2B5EF4-FFF2-40B4-BE49-F238E27FC236}">
                <a16:creationId xmlns:a16="http://schemas.microsoft.com/office/drawing/2014/main" id="{83BD9403-03D5-4CA2-9F65-12DEA5AB0C40}"/>
              </a:ext>
            </a:extLst>
          </p:cNvPr>
          <p:cNvSpPr/>
          <p:nvPr/>
        </p:nvSpPr>
        <p:spPr>
          <a:xfrm>
            <a:off x="1330917" y="3422287"/>
            <a:ext cx="6641161" cy="24518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endParaRPr>
          </a:p>
        </p:txBody>
      </p:sp>
      <p:sp>
        <p:nvSpPr>
          <p:cNvPr id="47" name="Rectangle: Rounded Corners 46">
            <a:extLst>
              <a:ext uri="{FF2B5EF4-FFF2-40B4-BE49-F238E27FC236}">
                <a16:creationId xmlns:a16="http://schemas.microsoft.com/office/drawing/2014/main" id="{4A4E27A3-15B6-4792-A6C8-CB5B0FD85007}"/>
              </a:ext>
            </a:extLst>
          </p:cNvPr>
          <p:cNvSpPr/>
          <p:nvPr/>
        </p:nvSpPr>
        <p:spPr>
          <a:xfrm>
            <a:off x="866453" y="2111388"/>
            <a:ext cx="1520475" cy="3843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Categories:</a:t>
            </a:r>
          </a:p>
        </p:txBody>
      </p:sp>
      <p:sp>
        <p:nvSpPr>
          <p:cNvPr id="39" name="Rectangle 38">
            <a:extLst>
              <a:ext uri="{FF2B5EF4-FFF2-40B4-BE49-F238E27FC236}">
                <a16:creationId xmlns:a16="http://schemas.microsoft.com/office/drawing/2014/main" id="{A7929BAD-8A35-4642-9B52-66AFA599D3AE}"/>
              </a:ext>
            </a:extLst>
          </p:cNvPr>
          <p:cNvSpPr/>
          <p:nvPr/>
        </p:nvSpPr>
        <p:spPr>
          <a:xfrm>
            <a:off x="1788751" y="4771990"/>
            <a:ext cx="5668610" cy="4797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Red, Orange,  Green, Blue, Black, Violet</a:t>
            </a:r>
          </a:p>
        </p:txBody>
      </p:sp>
      <p:sp>
        <p:nvSpPr>
          <p:cNvPr id="62" name="Rectangle 61">
            <a:extLst>
              <a:ext uri="{FF2B5EF4-FFF2-40B4-BE49-F238E27FC236}">
                <a16:creationId xmlns:a16="http://schemas.microsoft.com/office/drawing/2014/main" id="{0710034E-B848-4A21-ADBF-76E905BB867F}"/>
              </a:ext>
            </a:extLst>
          </p:cNvPr>
          <p:cNvSpPr/>
          <p:nvPr/>
        </p:nvSpPr>
        <p:spPr>
          <a:xfrm>
            <a:off x="1788751" y="3745127"/>
            <a:ext cx="5668610" cy="76069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 stitch marker is a small tool used in knitting and crocheting to help keep track of specific points in a project. These markers can be placed directly onto your yarn or slipped onto the knitting needle.</a:t>
            </a:r>
          </a:p>
        </p:txBody>
      </p:sp>
      <p:sp>
        <p:nvSpPr>
          <p:cNvPr id="63" name="Rectangle: Rounded Corners 62">
            <a:extLst>
              <a:ext uri="{FF2B5EF4-FFF2-40B4-BE49-F238E27FC236}">
                <a16:creationId xmlns:a16="http://schemas.microsoft.com/office/drawing/2014/main" id="{BAD6C0E9-44F6-46B7-8D10-F95A4B94EE43}"/>
              </a:ext>
            </a:extLst>
          </p:cNvPr>
          <p:cNvSpPr/>
          <p:nvPr/>
        </p:nvSpPr>
        <p:spPr>
          <a:xfrm>
            <a:off x="1360650" y="4554204"/>
            <a:ext cx="913080"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Color</a:t>
            </a:r>
          </a:p>
        </p:txBody>
      </p:sp>
      <p:sp>
        <p:nvSpPr>
          <p:cNvPr id="64" name="Rectangle: Rounded Corners 63">
            <a:extLst>
              <a:ext uri="{FF2B5EF4-FFF2-40B4-BE49-F238E27FC236}">
                <a16:creationId xmlns:a16="http://schemas.microsoft.com/office/drawing/2014/main" id="{52850AD5-27D6-45DE-96FC-7C95A0EEE8EF}"/>
              </a:ext>
            </a:extLst>
          </p:cNvPr>
          <p:cNvSpPr/>
          <p:nvPr/>
        </p:nvSpPr>
        <p:spPr>
          <a:xfrm>
            <a:off x="1377657" y="351173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a:t>
            </a:r>
          </a:p>
        </p:txBody>
      </p:sp>
      <p:pic>
        <p:nvPicPr>
          <p:cNvPr id="58" name="Picture 57">
            <a:hlinkClick r:id="rId17" action="ppaction://hlinksldjump"/>
            <a:extLst>
              <a:ext uri="{FF2B5EF4-FFF2-40B4-BE49-F238E27FC236}">
                <a16:creationId xmlns:a16="http://schemas.microsoft.com/office/drawing/2014/main" id="{60D70499-A9F8-47E6-A012-89A4DFB4CEB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36534" y="2853660"/>
            <a:ext cx="1487482" cy="1494122"/>
          </a:xfrm>
          <a:prstGeom prst="rect">
            <a:avLst/>
          </a:prstGeom>
        </p:spPr>
      </p:pic>
      <p:sp>
        <p:nvSpPr>
          <p:cNvPr id="61" name="Rectangle: Rounded Corners 60">
            <a:hlinkClick r:id="rId19" action="ppaction://hlinksldjump"/>
            <a:extLst>
              <a:ext uri="{FF2B5EF4-FFF2-40B4-BE49-F238E27FC236}">
                <a16:creationId xmlns:a16="http://schemas.microsoft.com/office/drawing/2014/main" id="{9BCE2A95-44C5-464B-ACA1-7D0E0FE5D053}"/>
              </a:ext>
            </a:extLst>
          </p:cNvPr>
          <p:cNvSpPr/>
          <p:nvPr/>
        </p:nvSpPr>
        <p:spPr>
          <a:xfrm>
            <a:off x="2126692" y="2445314"/>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Yarn</a:t>
            </a:r>
          </a:p>
        </p:txBody>
      </p:sp>
      <p:sp>
        <p:nvSpPr>
          <p:cNvPr id="65" name="Rectangle: Rounded Corners 64">
            <a:hlinkClick r:id="rId5" action="ppaction://hlinksldjump"/>
            <a:extLst>
              <a:ext uri="{FF2B5EF4-FFF2-40B4-BE49-F238E27FC236}">
                <a16:creationId xmlns:a16="http://schemas.microsoft.com/office/drawing/2014/main" id="{84F919E2-DB7C-47AE-B97C-C5AC45C4F90E}"/>
              </a:ext>
            </a:extLst>
          </p:cNvPr>
          <p:cNvSpPr/>
          <p:nvPr/>
        </p:nvSpPr>
        <p:spPr>
          <a:xfrm>
            <a:off x="4428942" y="2449245"/>
            <a:ext cx="736410" cy="264109"/>
          </a:xfrm>
          <a:prstGeom prst="round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Markers</a:t>
            </a:r>
          </a:p>
        </p:txBody>
      </p:sp>
      <p:sp>
        <p:nvSpPr>
          <p:cNvPr id="66" name="Rectangle: Rounded Corners 65">
            <a:hlinkClick r:id="rId17" action="ppaction://hlinksldjump"/>
            <a:extLst>
              <a:ext uri="{FF2B5EF4-FFF2-40B4-BE49-F238E27FC236}">
                <a16:creationId xmlns:a16="http://schemas.microsoft.com/office/drawing/2014/main" id="{33DA16BF-0E5D-46C9-960E-A59642E4872A}"/>
              </a:ext>
            </a:extLst>
          </p:cNvPr>
          <p:cNvSpPr/>
          <p:nvPr/>
        </p:nvSpPr>
        <p:spPr>
          <a:xfrm>
            <a:off x="6856825" y="2449246"/>
            <a:ext cx="697046"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Hooks</a:t>
            </a:r>
          </a:p>
        </p:txBody>
      </p:sp>
      <p:sp>
        <p:nvSpPr>
          <p:cNvPr id="67" name="Rectangle: Rounded Corners 66">
            <a:hlinkClick r:id="rId19" action="ppaction://hlinksldjump"/>
            <a:extLst>
              <a:ext uri="{FF2B5EF4-FFF2-40B4-BE49-F238E27FC236}">
                <a16:creationId xmlns:a16="http://schemas.microsoft.com/office/drawing/2014/main" id="{95E1C328-C524-4307-B42C-7BA9F7E6FD6E}"/>
              </a:ext>
            </a:extLst>
          </p:cNvPr>
          <p:cNvSpPr/>
          <p:nvPr/>
        </p:nvSpPr>
        <p:spPr>
          <a:xfrm>
            <a:off x="1307086"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Acrylic</a:t>
            </a:r>
          </a:p>
        </p:txBody>
      </p:sp>
      <p:sp>
        <p:nvSpPr>
          <p:cNvPr id="68" name="Rectangle: Rounded Corners 67">
            <a:hlinkClick r:id="rId20" action="ppaction://hlinksldjump"/>
            <a:extLst>
              <a:ext uri="{FF2B5EF4-FFF2-40B4-BE49-F238E27FC236}">
                <a16:creationId xmlns:a16="http://schemas.microsoft.com/office/drawing/2014/main" id="{EA771259-D127-47F9-B1E2-C143F2A6A5AA}"/>
              </a:ext>
            </a:extLst>
          </p:cNvPr>
          <p:cNvSpPr/>
          <p:nvPr/>
        </p:nvSpPr>
        <p:spPr>
          <a:xfrm>
            <a:off x="2126692"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Cotton</a:t>
            </a:r>
          </a:p>
        </p:txBody>
      </p:sp>
      <p:sp>
        <p:nvSpPr>
          <p:cNvPr id="69" name="Rectangle: Rounded Corners 68">
            <a:hlinkClick r:id="rId21" action="ppaction://hlinksldjump"/>
            <a:extLst>
              <a:ext uri="{FF2B5EF4-FFF2-40B4-BE49-F238E27FC236}">
                <a16:creationId xmlns:a16="http://schemas.microsoft.com/office/drawing/2014/main" id="{127ED539-CB33-477E-9573-1D8DD5C8E49D}"/>
              </a:ext>
            </a:extLst>
          </p:cNvPr>
          <p:cNvSpPr/>
          <p:nvPr/>
        </p:nvSpPr>
        <p:spPr>
          <a:xfrm>
            <a:off x="2946298"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Wool</a:t>
            </a:r>
          </a:p>
        </p:txBody>
      </p:sp>
      <p:cxnSp>
        <p:nvCxnSpPr>
          <p:cNvPr id="70" name="Connector: Elbow 69">
            <a:extLst>
              <a:ext uri="{FF2B5EF4-FFF2-40B4-BE49-F238E27FC236}">
                <a16:creationId xmlns:a16="http://schemas.microsoft.com/office/drawing/2014/main" id="{6897C1E2-D635-42A2-BC86-42577F92893D}"/>
              </a:ext>
            </a:extLst>
          </p:cNvPr>
          <p:cNvCxnSpPr>
            <a:stCxn id="61" idx="2"/>
            <a:endCxn id="67" idx="0"/>
          </p:cNvCxnSpPr>
          <p:nvPr/>
        </p:nvCxnSpPr>
        <p:spPr>
          <a:xfrm rot="5400000">
            <a:off x="1919793" y="2447257"/>
            <a:ext cx="295274" cy="819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nector: Elbow 70">
            <a:extLst>
              <a:ext uri="{FF2B5EF4-FFF2-40B4-BE49-F238E27FC236}">
                <a16:creationId xmlns:a16="http://schemas.microsoft.com/office/drawing/2014/main" id="{CF158C8A-FA70-4E96-B9E6-7CE955A48BDC}"/>
              </a:ext>
            </a:extLst>
          </p:cNvPr>
          <p:cNvCxnSpPr>
            <a:cxnSpLocks/>
            <a:stCxn id="61" idx="2"/>
          </p:cNvCxnSpPr>
          <p:nvPr/>
        </p:nvCxnSpPr>
        <p:spPr>
          <a:xfrm rot="5400000">
            <a:off x="2321456" y="2864160"/>
            <a:ext cx="310514" cy="104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6CDA1F99-A5D2-4255-AB5D-4A14867E240E}"/>
              </a:ext>
            </a:extLst>
          </p:cNvPr>
          <p:cNvCxnSpPr>
            <a:cxnSpLocks/>
            <a:stCxn id="61" idx="2"/>
            <a:endCxn id="69" idx="0"/>
          </p:cNvCxnSpPr>
          <p:nvPr/>
        </p:nvCxnSpPr>
        <p:spPr>
          <a:xfrm rot="16200000" flipH="1">
            <a:off x="2739399" y="2447257"/>
            <a:ext cx="295274" cy="8196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3" name="Rectangle: Rounded Corners 72">
            <a:hlinkClick r:id="rId5" action="ppaction://hlinksldjump"/>
            <a:extLst>
              <a:ext uri="{FF2B5EF4-FFF2-40B4-BE49-F238E27FC236}">
                <a16:creationId xmlns:a16="http://schemas.microsoft.com/office/drawing/2014/main" id="{0EBFCEFC-343A-40D2-9370-F5CC15B18A6A}"/>
              </a:ext>
            </a:extLst>
          </p:cNvPr>
          <p:cNvSpPr/>
          <p:nvPr/>
        </p:nvSpPr>
        <p:spPr>
          <a:xfrm>
            <a:off x="4264609" y="3004697"/>
            <a:ext cx="1065078" cy="264109"/>
          </a:xfrm>
          <a:prstGeom prst="round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Stich Markers</a:t>
            </a:r>
          </a:p>
        </p:txBody>
      </p:sp>
      <p:cxnSp>
        <p:nvCxnSpPr>
          <p:cNvPr id="75" name="Straight Arrow Connector 74">
            <a:extLst>
              <a:ext uri="{FF2B5EF4-FFF2-40B4-BE49-F238E27FC236}">
                <a16:creationId xmlns:a16="http://schemas.microsoft.com/office/drawing/2014/main" id="{A65DDCA6-947E-4744-8E0F-262D7CD91EBC}"/>
              </a:ext>
            </a:extLst>
          </p:cNvPr>
          <p:cNvCxnSpPr>
            <a:stCxn id="65" idx="2"/>
            <a:endCxn id="73" idx="0"/>
          </p:cNvCxnSpPr>
          <p:nvPr/>
        </p:nvCxnSpPr>
        <p:spPr>
          <a:xfrm>
            <a:off x="4797147" y="2713354"/>
            <a:ext cx="1" cy="291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Rectangle: Rounded Corners 75">
            <a:hlinkClick r:id="rId17" action="ppaction://hlinksldjump"/>
            <a:extLst>
              <a:ext uri="{FF2B5EF4-FFF2-40B4-BE49-F238E27FC236}">
                <a16:creationId xmlns:a16="http://schemas.microsoft.com/office/drawing/2014/main" id="{928D5289-333E-475D-93C8-BC6F79B2ED35}"/>
              </a:ext>
            </a:extLst>
          </p:cNvPr>
          <p:cNvSpPr/>
          <p:nvPr/>
        </p:nvSpPr>
        <p:spPr>
          <a:xfrm>
            <a:off x="57006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Aluminum</a:t>
            </a:r>
          </a:p>
        </p:txBody>
      </p:sp>
      <p:sp>
        <p:nvSpPr>
          <p:cNvPr id="77" name="Rectangle: Rounded Corners 76">
            <a:hlinkClick r:id="rId22" action="ppaction://hlinksldjump"/>
            <a:extLst>
              <a:ext uri="{FF2B5EF4-FFF2-40B4-BE49-F238E27FC236}">
                <a16:creationId xmlns:a16="http://schemas.microsoft.com/office/drawing/2014/main" id="{56AC30FB-5302-46CD-B2BF-9DB308D16370}"/>
              </a:ext>
            </a:extLst>
          </p:cNvPr>
          <p:cNvSpPr/>
          <p:nvPr/>
        </p:nvSpPr>
        <p:spPr>
          <a:xfrm>
            <a:off x="67790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Plastic</a:t>
            </a:r>
          </a:p>
        </p:txBody>
      </p:sp>
      <p:sp>
        <p:nvSpPr>
          <p:cNvPr id="78" name="Rectangle: Rounded Corners 77">
            <a:hlinkClick r:id="rId23" action="ppaction://hlinksldjump"/>
            <a:extLst>
              <a:ext uri="{FF2B5EF4-FFF2-40B4-BE49-F238E27FC236}">
                <a16:creationId xmlns:a16="http://schemas.microsoft.com/office/drawing/2014/main" id="{30068FF6-5E6D-45A2-AAA1-17BAA520B1AC}"/>
              </a:ext>
            </a:extLst>
          </p:cNvPr>
          <p:cNvSpPr/>
          <p:nvPr/>
        </p:nvSpPr>
        <p:spPr>
          <a:xfrm>
            <a:off x="7857496" y="3004696"/>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Steel</a:t>
            </a:r>
          </a:p>
        </p:txBody>
      </p:sp>
      <p:cxnSp>
        <p:nvCxnSpPr>
          <p:cNvPr id="79" name="Straight Arrow Connector 78">
            <a:extLst>
              <a:ext uri="{FF2B5EF4-FFF2-40B4-BE49-F238E27FC236}">
                <a16:creationId xmlns:a16="http://schemas.microsoft.com/office/drawing/2014/main" id="{3AA40CAD-6C3F-4BAC-98AC-A86BC3DF4131}"/>
              </a:ext>
            </a:extLst>
          </p:cNvPr>
          <p:cNvCxnSpPr>
            <a:stCxn id="66" idx="2"/>
            <a:endCxn id="77" idx="0"/>
          </p:cNvCxnSpPr>
          <p:nvPr/>
        </p:nvCxnSpPr>
        <p:spPr>
          <a:xfrm>
            <a:off x="7205348" y="2713355"/>
            <a:ext cx="0" cy="291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25A65435-B137-4DCA-BCF0-C221326AFDAA}"/>
              </a:ext>
            </a:extLst>
          </p:cNvPr>
          <p:cNvCxnSpPr>
            <a:stCxn id="66" idx="2"/>
            <a:endCxn id="78" idx="0"/>
          </p:cNvCxnSpPr>
          <p:nvPr/>
        </p:nvCxnSpPr>
        <p:spPr>
          <a:xfrm rot="16200000" flipH="1">
            <a:off x="7598878" y="2319825"/>
            <a:ext cx="291341"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1" name="Connector: Elbow 80">
            <a:extLst>
              <a:ext uri="{FF2B5EF4-FFF2-40B4-BE49-F238E27FC236}">
                <a16:creationId xmlns:a16="http://schemas.microsoft.com/office/drawing/2014/main" id="{3C448E7C-70F9-4F06-9D41-9D2943C6BF41}"/>
              </a:ext>
            </a:extLst>
          </p:cNvPr>
          <p:cNvCxnSpPr>
            <a:stCxn id="66" idx="2"/>
            <a:endCxn id="76" idx="0"/>
          </p:cNvCxnSpPr>
          <p:nvPr/>
        </p:nvCxnSpPr>
        <p:spPr>
          <a:xfrm rot="5400000">
            <a:off x="6520477" y="2319826"/>
            <a:ext cx="291342"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1" name="Picture 50">
            <a:hlinkClick r:id="rId24" action="ppaction://hlinksldjump"/>
            <a:extLst>
              <a:ext uri="{FF2B5EF4-FFF2-40B4-BE49-F238E27FC236}">
                <a16:creationId xmlns:a16="http://schemas.microsoft.com/office/drawing/2014/main" id="{9F1FEA3F-90D0-451B-9470-23D2C6288B5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
        <p:nvSpPr>
          <p:cNvPr id="52" name="Rectangle: Rounded Corners 51">
            <a:hlinkClick r:id="rId26" action="ppaction://hlinksldjump"/>
            <a:extLst>
              <a:ext uri="{FF2B5EF4-FFF2-40B4-BE49-F238E27FC236}">
                <a16:creationId xmlns:a16="http://schemas.microsoft.com/office/drawing/2014/main" id="{A004532F-B05C-48E5-9071-ACB5CEE604F1}"/>
              </a:ext>
            </a:extLst>
          </p:cNvPr>
          <p:cNvSpPr/>
          <p:nvPr/>
        </p:nvSpPr>
        <p:spPr>
          <a:xfrm>
            <a:off x="9191039" y="4996360"/>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View Product</a:t>
            </a:r>
          </a:p>
        </p:txBody>
      </p:sp>
    </p:spTree>
    <p:extLst>
      <p:ext uri="{BB962C8B-B14F-4D97-AF65-F5344CB8AC3E}">
        <p14:creationId xmlns:p14="http://schemas.microsoft.com/office/powerpoint/2010/main" val="2059207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969" y="1148000"/>
            <a:ext cx="9202057" cy="5028129"/>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40729282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C0176-47B1-448C-94B1-AFBDF7080941}"/>
              </a:ext>
            </a:extLst>
          </p:cNvPr>
          <p:cNvSpPr>
            <a:spLocks noGrp="1"/>
          </p:cNvSpPr>
          <p:nvPr>
            <p:ph type="title"/>
          </p:nvPr>
        </p:nvSpPr>
        <p:spPr>
          <a:xfrm>
            <a:off x="838200" y="1872059"/>
            <a:ext cx="10515600" cy="3113881"/>
          </a:xfrm>
        </p:spPr>
        <p:txBody>
          <a:bodyPr>
            <a:normAutofit/>
          </a:bodyPr>
          <a:lstStyle/>
          <a:p>
            <a:pPr algn="ctr"/>
            <a:r>
              <a:rPr lang="en-US" sz="9600" b="1" dirty="0">
                <a:solidFill>
                  <a:schemeClr val="bg1"/>
                </a:solidFill>
                <a:latin typeface="Arial" panose="020B0604020202020204" pitchFamily="34" charset="0"/>
                <a:cs typeface="Arial" panose="020B0604020202020204" pitchFamily="34" charset="0"/>
              </a:rPr>
              <a:t>Hooks </a:t>
            </a:r>
            <a:r>
              <a:rPr lang="en-US" sz="12400" dirty="0">
                <a:solidFill>
                  <a:schemeClr val="bg1"/>
                </a:solidFill>
              </a:rPr>
              <a:t>Description</a:t>
            </a:r>
          </a:p>
        </p:txBody>
      </p:sp>
    </p:spTree>
    <p:extLst>
      <p:ext uri="{BB962C8B-B14F-4D97-AF65-F5344CB8AC3E}">
        <p14:creationId xmlns:p14="http://schemas.microsoft.com/office/powerpoint/2010/main" val="41543797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Hooks Description</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 action="ppaction://noaction"/>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37" name="Rectangle: Rounded Corners 36">
            <a:extLst>
              <a:ext uri="{FF2B5EF4-FFF2-40B4-BE49-F238E27FC236}">
                <a16:creationId xmlns:a16="http://schemas.microsoft.com/office/drawing/2014/main" id="{943DCEAF-2BE8-465A-80DB-9E7AECD4DD54}"/>
              </a:ext>
            </a:extLst>
          </p:cNvPr>
          <p:cNvSpPr/>
          <p:nvPr/>
        </p:nvSpPr>
        <p:spPr>
          <a:xfrm>
            <a:off x="878197" y="2055120"/>
            <a:ext cx="10447349"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 name="Rectangle 3">
            <a:extLst>
              <a:ext uri="{FF2B5EF4-FFF2-40B4-BE49-F238E27FC236}">
                <a16:creationId xmlns:a16="http://schemas.microsoft.com/office/drawing/2014/main" id="{446A32F1-8D93-4900-8210-4B347C2B8BF7}"/>
              </a:ext>
            </a:extLst>
          </p:cNvPr>
          <p:cNvSpPr/>
          <p:nvPr/>
        </p:nvSpPr>
        <p:spPr>
          <a:xfrm>
            <a:off x="8983870" y="2769704"/>
            <a:ext cx="1934817" cy="16565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9B23CD-CC41-41C2-A594-ED95EDF9A06A}"/>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sp>
        <p:nvSpPr>
          <p:cNvPr id="43" name="Rectangle: Rounded Corners 42">
            <a:hlinkClick r:id="rId16" action="ppaction://hlinksldjump"/>
            <a:extLst>
              <a:ext uri="{FF2B5EF4-FFF2-40B4-BE49-F238E27FC236}">
                <a16:creationId xmlns:a16="http://schemas.microsoft.com/office/drawing/2014/main" id="{738684D1-6D2F-46FB-B3EF-17131FE3275E}"/>
              </a:ext>
            </a:extLst>
          </p:cNvPr>
          <p:cNvSpPr/>
          <p:nvPr/>
        </p:nvSpPr>
        <p:spPr>
          <a:xfrm>
            <a:off x="4931572" y="5950226"/>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12" name="Rectangle: Rounded Corners 11">
            <a:extLst>
              <a:ext uri="{FF2B5EF4-FFF2-40B4-BE49-F238E27FC236}">
                <a16:creationId xmlns:a16="http://schemas.microsoft.com/office/drawing/2014/main" id="{83BD9403-03D5-4CA2-9F65-12DEA5AB0C40}"/>
              </a:ext>
            </a:extLst>
          </p:cNvPr>
          <p:cNvSpPr/>
          <p:nvPr/>
        </p:nvSpPr>
        <p:spPr>
          <a:xfrm>
            <a:off x="1330917" y="3422287"/>
            <a:ext cx="6641161" cy="24518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endParaRPr>
          </a:p>
        </p:txBody>
      </p:sp>
      <p:sp>
        <p:nvSpPr>
          <p:cNvPr id="47" name="Rectangle: Rounded Corners 46">
            <a:extLst>
              <a:ext uri="{FF2B5EF4-FFF2-40B4-BE49-F238E27FC236}">
                <a16:creationId xmlns:a16="http://schemas.microsoft.com/office/drawing/2014/main" id="{4A4E27A3-15B6-4792-A6C8-CB5B0FD85007}"/>
              </a:ext>
            </a:extLst>
          </p:cNvPr>
          <p:cNvSpPr/>
          <p:nvPr/>
        </p:nvSpPr>
        <p:spPr>
          <a:xfrm>
            <a:off x="866453" y="2111388"/>
            <a:ext cx="1520475" cy="3843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Categories:</a:t>
            </a:r>
          </a:p>
        </p:txBody>
      </p:sp>
      <p:sp>
        <p:nvSpPr>
          <p:cNvPr id="39" name="Rectangle 38">
            <a:extLst>
              <a:ext uri="{FF2B5EF4-FFF2-40B4-BE49-F238E27FC236}">
                <a16:creationId xmlns:a16="http://schemas.microsoft.com/office/drawing/2014/main" id="{A7929BAD-8A35-4642-9B52-66AFA599D3AE}"/>
              </a:ext>
            </a:extLst>
          </p:cNvPr>
          <p:cNvSpPr/>
          <p:nvPr/>
        </p:nvSpPr>
        <p:spPr>
          <a:xfrm>
            <a:off x="1790559" y="5236112"/>
            <a:ext cx="5668610" cy="4797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Durable Material, Rust-Resistant, Sleek Design, Easy Installation, Versatile Usage</a:t>
            </a:r>
          </a:p>
        </p:txBody>
      </p:sp>
      <p:sp>
        <p:nvSpPr>
          <p:cNvPr id="62" name="Rectangle 61">
            <a:extLst>
              <a:ext uri="{FF2B5EF4-FFF2-40B4-BE49-F238E27FC236}">
                <a16:creationId xmlns:a16="http://schemas.microsoft.com/office/drawing/2014/main" id="{0710034E-B848-4A21-ADBF-76E905BB867F}"/>
              </a:ext>
            </a:extLst>
          </p:cNvPr>
          <p:cNvSpPr/>
          <p:nvPr/>
        </p:nvSpPr>
        <p:spPr>
          <a:xfrm>
            <a:off x="1788751" y="3745127"/>
            <a:ext cx="5668610" cy="76069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Crafted for durability and versatility, our aluminum hooks are the perfect solution for all your hanging and storage needs. Made from high-quality, lightweight aluminum, these hooks are rust-resistant, sturdy, and designed to last.</a:t>
            </a:r>
          </a:p>
        </p:txBody>
      </p:sp>
      <p:sp>
        <p:nvSpPr>
          <p:cNvPr id="63" name="Rectangle: Rounded Corners 62">
            <a:extLst>
              <a:ext uri="{FF2B5EF4-FFF2-40B4-BE49-F238E27FC236}">
                <a16:creationId xmlns:a16="http://schemas.microsoft.com/office/drawing/2014/main" id="{BAD6C0E9-44F6-46B7-8D10-F95A4B94EE43}"/>
              </a:ext>
            </a:extLst>
          </p:cNvPr>
          <p:cNvSpPr/>
          <p:nvPr/>
        </p:nvSpPr>
        <p:spPr>
          <a:xfrm>
            <a:off x="1364405" y="5018132"/>
            <a:ext cx="913080"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Properties</a:t>
            </a:r>
          </a:p>
        </p:txBody>
      </p:sp>
      <p:sp>
        <p:nvSpPr>
          <p:cNvPr id="64" name="Rectangle: Rounded Corners 63">
            <a:extLst>
              <a:ext uri="{FF2B5EF4-FFF2-40B4-BE49-F238E27FC236}">
                <a16:creationId xmlns:a16="http://schemas.microsoft.com/office/drawing/2014/main" id="{52850AD5-27D6-45DE-96FC-7C95A0EEE8EF}"/>
              </a:ext>
            </a:extLst>
          </p:cNvPr>
          <p:cNvSpPr/>
          <p:nvPr/>
        </p:nvSpPr>
        <p:spPr>
          <a:xfrm>
            <a:off x="1377657" y="351173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a:t>
            </a:r>
          </a:p>
        </p:txBody>
      </p:sp>
      <p:sp>
        <p:nvSpPr>
          <p:cNvPr id="58" name="Rectangle: Rounded Corners 57">
            <a:extLst>
              <a:ext uri="{FF2B5EF4-FFF2-40B4-BE49-F238E27FC236}">
                <a16:creationId xmlns:a16="http://schemas.microsoft.com/office/drawing/2014/main" id="{174EFF91-12EA-413F-BDF0-005510D4A88D}"/>
              </a:ext>
            </a:extLst>
          </p:cNvPr>
          <p:cNvSpPr/>
          <p:nvPr/>
        </p:nvSpPr>
        <p:spPr>
          <a:xfrm>
            <a:off x="1398539" y="452416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Sizes</a:t>
            </a:r>
          </a:p>
        </p:txBody>
      </p:sp>
      <p:sp>
        <p:nvSpPr>
          <p:cNvPr id="61" name="Rectangle 60">
            <a:extLst>
              <a:ext uri="{FF2B5EF4-FFF2-40B4-BE49-F238E27FC236}">
                <a16:creationId xmlns:a16="http://schemas.microsoft.com/office/drawing/2014/main" id="{DEBE99AE-CDDB-4D12-AD3B-2BF5E5EF815C}"/>
              </a:ext>
            </a:extLst>
          </p:cNvPr>
          <p:cNvSpPr/>
          <p:nvPr/>
        </p:nvSpPr>
        <p:spPr>
          <a:xfrm>
            <a:off x="1782539" y="4765074"/>
            <a:ext cx="1514300" cy="20490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3.5mm to 10mm</a:t>
            </a:r>
          </a:p>
        </p:txBody>
      </p:sp>
      <p:pic>
        <p:nvPicPr>
          <p:cNvPr id="67" name="Picture 66">
            <a:hlinkClick r:id="" action="ppaction://noaction"/>
            <a:extLst>
              <a:ext uri="{FF2B5EF4-FFF2-40B4-BE49-F238E27FC236}">
                <a16:creationId xmlns:a16="http://schemas.microsoft.com/office/drawing/2014/main" id="{D6C0415A-A552-4712-8B82-74FCCE64A1F1}"/>
              </a:ext>
            </a:extLst>
          </p:cNvPr>
          <p:cNvPicPr>
            <a:picLocks noChangeAspect="1"/>
          </p:cNvPicPr>
          <p:nvPr/>
        </p:nvPicPr>
        <p:blipFill rotWithShape="1">
          <a:blip r:embed="rId17">
            <a:extLst>
              <a:ext uri="{28A0092B-C50C-407E-A947-70E740481C1C}">
                <a14:useLocalDpi xmlns:a14="http://schemas.microsoft.com/office/drawing/2010/main" val="0"/>
              </a:ext>
            </a:extLst>
          </a:blip>
          <a:srcRect t="24148" b="20455"/>
          <a:stretch/>
        </p:blipFill>
        <p:spPr>
          <a:xfrm>
            <a:off x="9153253" y="3126070"/>
            <a:ext cx="1624314" cy="887307"/>
          </a:xfrm>
          <a:prstGeom prst="rect">
            <a:avLst/>
          </a:prstGeom>
        </p:spPr>
      </p:pic>
      <p:sp>
        <p:nvSpPr>
          <p:cNvPr id="65" name="Rectangle: Rounded Corners 64">
            <a:hlinkClick r:id="rId18" action="ppaction://hlinksldjump"/>
            <a:extLst>
              <a:ext uri="{FF2B5EF4-FFF2-40B4-BE49-F238E27FC236}">
                <a16:creationId xmlns:a16="http://schemas.microsoft.com/office/drawing/2014/main" id="{96D2E816-0A52-467D-B548-8FF8B96E9384}"/>
              </a:ext>
            </a:extLst>
          </p:cNvPr>
          <p:cNvSpPr/>
          <p:nvPr/>
        </p:nvSpPr>
        <p:spPr>
          <a:xfrm>
            <a:off x="2126692" y="2445314"/>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Yarn</a:t>
            </a:r>
          </a:p>
        </p:txBody>
      </p:sp>
      <p:sp>
        <p:nvSpPr>
          <p:cNvPr id="66" name="Rectangle: Rounded Corners 65">
            <a:hlinkClick r:id="rId19" action="ppaction://hlinksldjump"/>
            <a:extLst>
              <a:ext uri="{FF2B5EF4-FFF2-40B4-BE49-F238E27FC236}">
                <a16:creationId xmlns:a16="http://schemas.microsoft.com/office/drawing/2014/main" id="{3469E9CC-CEF5-4199-BCB1-8FD1716EE2E8}"/>
              </a:ext>
            </a:extLst>
          </p:cNvPr>
          <p:cNvSpPr/>
          <p:nvPr/>
        </p:nvSpPr>
        <p:spPr>
          <a:xfrm>
            <a:off x="4428942" y="2449245"/>
            <a:ext cx="736410"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Markers</a:t>
            </a:r>
          </a:p>
        </p:txBody>
      </p:sp>
      <p:sp>
        <p:nvSpPr>
          <p:cNvPr id="68" name="Rectangle: Rounded Corners 67">
            <a:hlinkClick r:id="rId5" action="ppaction://hlinksldjump"/>
            <a:extLst>
              <a:ext uri="{FF2B5EF4-FFF2-40B4-BE49-F238E27FC236}">
                <a16:creationId xmlns:a16="http://schemas.microsoft.com/office/drawing/2014/main" id="{7A981F2B-3A07-43F9-80D1-3641906D1C66}"/>
              </a:ext>
            </a:extLst>
          </p:cNvPr>
          <p:cNvSpPr/>
          <p:nvPr/>
        </p:nvSpPr>
        <p:spPr>
          <a:xfrm>
            <a:off x="6856825" y="2449246"/>
            <a:ext cx="697046" cy="264109"/>
          </a:xfrm>
          <a:prstGeom prst="round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Hooks</a:t>
            </a:r>
          </a:p>
        </p:txBody>
      </p:sp>
      <p:sp>
        <p:nvSpPr>
          <p:cNvPr id="69" name="Rectangle: Rounded Corners 68">
            <a:hlinkClick r:id="rId18" action="ppaction://hlinksldjump"/>
            <a:extLst>
              <a:ext uri="{FF2B5EF4-FFF2-40B4-BE49-F238E27FC236}">
                <a16:creationId xmlns:a16="http://schemas.microsoft.com/office/drawing/2014/main" id="{3247FC13-AC88-4DF8-9B12-CB18C5E5B7E8}"/>
              </a:ext>
            </a:extLst>
          </p:cNvPr>
          <p:cNvSpPr/>
          <p:nvPr/>
        </p:nvSpPr>
        <p:spPr>
          <a:xfrm>
            <a:off x="1307086"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Acrylic</a:t>
            </a:r>
          </a:p>
        </p:txBody>
      </p:sp>
      <p:sp>
        <p:nvSpPr>
          <p:cNvPr id="70" name="Rectangle: Rounded Corners 69">
            <a:hlinkClick r:id="rId20" action="ppaction://hlinksldjump"/>
            <a:extLst>
              <a:ext uri="{FF2B5EF4-FFF2-40B4-BE49-F238E27FC236}">
                <a16:creationId xmlns:a16="http://schemas.microsoft.com/office/drawing/2014/main" id="{99FAF455-4C0C-436F-A92D-3A6B15B9FD3D}"/>
              </a:ext>
            </a:extLst>
          </p:cNvPr>
          <p:cNvSpPr/>
          <p:nvPr/>
        </p:nvSpPr>
        <p:spPr>
          <a:xfrm>
            <a:off x="2126692"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Cotton</a:t>
            </a:r>
          </a:p>
        </p:txBody>
      </p:sp>
      <p:sp>
        <p:nvSpPr>
          <p:cNvPr id="71" name="Rectangle: Rounded Corners 70">
            <a:hlinkClick r:id="rId21" action="ppaction://hlinksldjump"/>
            <a:extLst>
              <a:ext uri="{FF2B5EF4-FFF2-40B4-BE49-F238E27FC236}">
                <a16:creationId xmlns:a16="http://schemas.microsoft.com/office/drawing/2014/main" id="{C37E3412-5E75-48E1-A1B1-D32C1678E067}"/>
              </a:ext>
            </a:extLst>
          </p:cNvPr>
          <p:cNvSpPr/>
          <p:nvPr/>
        </p:nvSpPr>
        <p:spPr>
          <a:xfrm>
            <a:off x="2946298"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Wool</a:t>
            </a:r>
          </a:p>
        </p:txBody>
      </p:sp>
      <p:cxnSp>
        <p:nvCxnSpPr>
          <p:cNvPr id="72" name="Connector: Elbow 71">
            <a:extLst>
              <a:ext uri="{FF2B5EF4-FFF2-40B4-BE49-F238E27FC236}">
                <a16:creationId xmlns:a16="http://schemas.microsoft.com/office/drawing/2014/main" id="{CEBCD44A-A5C8-4536-924C-8C251578110E}"/>
              </a:ext>
            </a:extLst>
          </p:cNvPr>
          <p:cNvCxnSpPr>
            <a:stCxn id="65" idx="2"/>
            <a:endCxn id="69" idx="0"/>
          </p:cNvCxnSpPr>
          <p:nvPr/>
        </p:nvCxnSpPr>
        <p:spPr>
          <a:xfrm rot="5400000">
            <a:off x="1919793" y="2447257"/>
            <a:ext cx="295274" cy="819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3" name="Connector: Elbow 72">
            <a:extLst>
              <a:ext uri="{FF2B5EF4-FFF2-40B4-BE49-F238E27FC236}">
                <a16:creationId xmlns:a16="http://schemas.microsoft.com/office/drawing/2014/main" id="{827BDBC5-7ABC-4CA9-88EA-11D716D1960A}"/>
              </a:ext>
            </a:extLst>
          </p:cNvPr>
          <p:cNvCxnSpPr>
            <a:cxnSpLocks/>
            <a:stCxn id="65" idx="2"/>
          </p:cNvCxnSpPr>
          <p:nvPr/>
        </p:nvCxnSpPr>
        <p:spPr>
          <a:xfrm rot="5400000">
            <a:off x="2321456" y="2864160"/>
            <a:ext cx="310514" cy="104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06BFF856-4681-492D-B934-7F4BD4087686}"/>
              </a:ext>
            </a:extLst>
          </p:cNvPr>
          <p:cNvCxnSpPr>
            <a:cxnSpLocks/>
            <a:stCxn id="65" idx="2"/>
            <a:endCxn id="71" idx="0"/>
          </p:cNvCxnSpPr>
          <p:nvPr/>
        </p:nvCxnSpPr>
        <p:spPr>
          <a:xfrm rot="16200000" flipH="1">
            <a:off x="2739399" y="2447257"/>
            <a:ext cx="295274" cy="8196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6" name="Rectangle: Rounded Corners 75">
            <a:hlinkClick r:id="rId19" action="ppaction://hlinksldjump"/>
            <a:extLst>
              <a:ext uri="{FF2B5EF4-FFF2-40B4-BE49-F238E27FC236}">
                <a16:creationId xmlns:a16="http://schemas.microsoft.com/office/drawing/2014/main" id="{73666E48-27E0-4743-967F-570C33426C85}"/>
              </a:ext>
            </a:extLst>
          </p:cNvPr>
          <p:cNvSpPr/>
          <p:nvPr/>
        </p:nvSpPr>
        <p:spPr>
          <a:xfrm>
            <a:off x="4264609" y="3004697"/>
            <a:ext cx="1065078"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Stich Markers</a:t>
            </a:r>
            <a:endParaRPr lang="en-US" sz="1200" dirty="0">
              <a:solidFill>
                <a:schemeClr val="tx1"/>
              </a:solidFill>
            </a:endParaRPr>
          </a:p>
        </p:txBody>
      </p:sp>
      <p:cxnSp>
        <p:nvCxnSpPr>
          <p:cNvPr id="77" name="Straight Arrow Connector 76">
            <a:extLst>
              <a:ext uri="{FF2B5EF4-FFF2-40B4-BE49-F238E27FC236}">
                <a16:creationId xmlns:a16="http://schemas.microsoft.com/office/drawing/2014/main" id="{865593A9-2351-4C85-9D8D-FD780910F56C}"/>
              </a:ext>
            </a:extLst>
          </p:cNvPr>
          <p:cNvCxnSpPr>
            <a:stCxn id="66" idx="2"/>
            <a:endCxn id="76" idx="0"/>
          </p:cNvCxnSpPr>
          <p:nvPr/>
        </p:nvCxnSpPr>
        <p:spPr>
          <a:xfrm>
            <a:off x="4797147" y="2713354"/>
            <a:ext cx="1" cy="291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Rounded Corners 77">
            <a:hlinkClick r:id="rId5" action="ppaction://hlinksldjump"/>
            <a:extLst>
              <a:ext uri="{FF2B5EF4-FFF2-40B4-BE49-F238E27FC236}">
                <a16:creationId xmlns:a16="http://schemas.microsoft.com/office/drawing/2014/main" id="{0CE8C7DE-66E2-46A4-9706-C60BBA540DF4}"/>
              </a:ext>
            </a:extLst>
          </p:cNvPr>
          <p:cNvSpPr/>
          <p:nvPr/>
        </p:nvSpPr>
        <p:spPr>
          <a:xfrm>
            <a:off x="5700696" y="3004697"/>
            <a:ext cx="852504" cy="264109"/>
          </a:xfrm>
          <a:prstGeom prst="round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Aluminum</a:t>
            </a:r>
          </a:p>
        </p:txBody>
      </p:sp>
      <p:sp>
        <p:nvSpPr>
          <p:cNvPr id="79" name="Rectangle: Rounded Corners 78">
            <a:hlinkClick r:id="rId22" action="ppaction://hlinksldjump"/>
            <a:extLst>
              <a:ext uri="{FF2B5EF4-FFF2-40B4-BE49-F238E27FC236}">
                <a16:creationId xmlns:a16="http://schemas.microsoft.com/office/drawing/2014/main" id="{3016A057-A0A6-453B-A404-829A2A21F489}"/>
              </a:ext>
            </a:extLst>
          </p:cNvPr>
          <p:cNvSpPr/>
          <p:nvPr/>
        </p:nvSpPr>
        <p:spPr>
          <a:xfrm>
            <a:off x="67790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Plastic</a:t>
            </a:r>
          </a:p>
        </p:txBody>
      </p:sp>
      <p:sp>
        <p:nvSpPr>
          <p:cNvPr id="80" name="Rectangle: Rounded Corners 79">
            <a:hlinkClick r:id="rId23" action="ppaction://hlinksldjump"/>
            <a:extLst>
              <a:ext uri="{FF2B5EF4-FFF2-40B4-BE49-F238E27FC236}">
                <a16:creationId xmlns:a16="http://schemas.microsoft.com/office/drawing/2014/main" id="{7263987F-F040-4C97-BC28-D429DC52C334}"/>
              </a:ext>
            </a:extLst>
          </p:cNvPr>
          <p:cNvSpPr/>
          <p:nvPr/>
        </p:nvSpPr>
        <p:spPr>
          <a:xfrm>
            <a:off x="7857496" y="3004696"/>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Steel</a:t>
            </a:r>
          </a:p>
        </p:txBody>
      </p:sp>
      <p:cxnSp>
        <p:nvCxnSpPr>
          <p:cNvPr id="81" name="Straight Arrow Connector 80">
            <a:extLst>
              <a:ext uri="{FF2B5EF4-FFF2-40B4-BE49-F238E27FC236}">
                <a16:creationId xmlns:a16="http://schemas.microsoft.com/office/drawing/2014/main" id="{A9C00C71-B22A-4270-8A0E-0035CB700F70}"/>
              </a:ext>
            </a:extLst>
          </p:cNvPr>
          <p:cNvCxnSpPr>
            <a:stCxn id="68" idx="2"/>
            <a:endCxn id="79" idx="0"/>
          </p:cNvCxnSpPr>
          <p:nvPr/>
        </p:nvCxnSpPr>
        <p:spPr>
          <a:xfrm>
            <a:off x="7205348" y="2713355"/>
            <a:ext cx="0" cy="291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Connector: Elbow 81">
            <a:extLst>
              <a:ext uri="{FF2B5EF4-FFF2-40B4-BE49-F238E27FC236}">
                <a16:creationId xmlns:a16="http://schemas.microsoft.com/office/drawing/2014/main" id="{8B790F18-2302-4ABE-9537-BAB5F49C06CF}"/>
              </a:ext>
            </a:extLst>
          </p:cNvPr>
          <p:cNvCxnSpPr>
            <a:stCxn id="68" idx="2"/>
            <a:endCxn id="80" idx="0"/>
          </p:cNvCxnSpPr>
          <p:nvPr/>
        </p:nvCxnSpPr>
        <p:spPr>
          <a:xfrm rot="16200000" flipH="1">
            <a:off x="7598878" y="2319825"/>
            <a:ext cx="291341"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68A21A8E-08CA-4E6E-8F3C-D3F95760AE33}"/>
              </a:ext>
            </a:extLst>
          </p:cNvPr>
          <p:cNvCxnSpPr>
            <a:stCxn id="68" idx="2"/>
            <a:endCxn id="78" idx="0"/>
          </p:cNvCxnSpPr>
          <p:nvPr/>
        </p:nvCxnSpPr>
        <p:spPr>
          <a:xfrm rot="5400000">
            <a:off x="6520477" y="2319826"/>
            <a:ext cx="291342"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3" name="Picture 52">
            <a:hlinkClick r:id="rId24" action="ppaction://hlinksldjump"/>
            <a:extLst>
              <a:ext uri="{FF2B5EF4-FFF2-40B4-BE49-F238E27FC236}">
                <a16:creationId xmlns:a16="http://schemas.microsoft.com/office/drawing/2014/main" id="{B317C917-B43F-4A94-A842-0D5BEA46BED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
        <p:nvSpPr>
          <p:cNvPr id="54" name="Rectangle: Rounded Corners 53">
            <a:hlinkClick r:id="rId26" action="ppaction://hlinksldjump"/>
            <a:extLst>
              <a:ext uri="{FF2B5EF4-FFF2-40B4-BE49-F238E27FC236}">
                <a16:creationId xmlns:a16="http://schemas.microsoft.com/office/drawing/2014/main" id="{F71E4CF3-69DE-41D3-A809-3CA2D49B54D7}"/>
              </a:ext>
            </a:extLst>
          </p:cNvPr>
          <p:cNvSpPr/>
          <p:nvPr/>
        </p:nvSpPr>
        <p:spPr>
          <a:xfrm>
            <a:off x="9191039" y="4996360"/>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View Product</a:t>
            </a:r>
          </a:p>
        </p:txBody>
      </p:sp>
    </p:spTree>
    <p:extLst>
      <p:ext uri="{BB962C8B-B14F-4D97-AF65-F5344CB8AC3E}">
        <p14:creationId xmlns:p14="http://schemas.microsoft.com/office/powerpoint/2010/main" val="351201270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Hooks Description</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 action="ppaction://noaction"/>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37" name="Rectangle: Rounded Corners 36">
            <a:extLst>
              <a:ext uri="{FF2B5EF4-FFF2-40B4-BE49-F238E27FC236}">
                <a16:creationId xmlns:a16="http://schemas.microsoft.com/office/drawing/2014/main" id="{943DCEAF-2BE8-465A-80DB-9E7AECD4DD54}"/>
              </a:ext>
            </a:extLst>
          </p:cNvPr>
          <p:cNvSpPr/>
          <p:nvPr/>
        </p:nvSpPr>
        <p:spPr>
          <a:xfrm>
            <a:off x="878197" y="2055120"/>
            <a:ext cx="10447349"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 name="Rectangle 3">
            <a:extLst>
              <a:ext uri="{FF2B5EF4-FFF2-40B4-BE49-F238E27FC236}">
                <a16:creationId xmlns:a16="http://schemas.microsoft.com/office/drawing/2014/main" id="{446A32F1-8D93-4900-8210-4B347C2B8BF7}"/>
              </a:ext>
            </a:extLst>
          </p:cNvPr>
          <p:cNvSpPr/>
          <p:nvPr/>
        </p:nvSpPr>
        <p:spPr>
          <a:xfrm>
            <a:off x="8983870" y="2769704"/>
            <a:ext cx="1934817" cy="16565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9B23CD-CC41-41C2-A594-ED95EDF9A06A}"/>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sp>
        <p:nvSpPr>
          <p:cNvPr id="43" name="Rectangle: Rounded Corners 42">
            <a:hlinkClick r:id="rId16" action="ppaction://hlinksldjump"/>
            <a:extLst>
              <a:ext uri="{FF2B5EF4-FFF2-40B4-BE49-F238E27FC236}">
                <a16:creationId xmlns:a16="http://schemas.microsoft.com/office/drawing/2014/main" id="{738684D1-6D2F-46FB-B3EF-17131FE3275E}"/>
              </a:ext>
            </a:extLst>
          </p:cNvPr>
          <p:cNvSpPr/>
          <p:nvPr/>
        </p:nvSpPr>
        <p:spPr>
          <a:xfrm>
            <a:off x="4931572" y="5950226"/>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12" name="Rectangle: Rounded Corners 11">
            <a:extLst>
              <a:ext uri="{FF2B5EF4-FFF2-40B4-BE49-F238E27FC236}">
                <a16:creationId xmlns:a16="http://schemas.microsoft.com/office/drawing/2014/main" id="{83BD9403-03D5-4CA2-9F65-12DEA5AB0C40}"/>
              </a:ext>
            </a:extLst>
          </p:cNvPr>
          <p:cNvSpPr/>
          <p:nvPr/>
        </p:nvSpPr>
        <p:spPr>
          <a:xfrm>
            <a:off x="1330917" y="3422287"/>
            <a:ext cx="6641161" cy="24518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endParaRPr>
          </a:p>
        </p:txBody>
      </p:sp>
      <p:sp>
        <p:nvSpPr>
          <p:cNvPr id="47" name="Rectangle: Rounded Corners 46">
            <a:extLst>
              <a:ext uri="{FF2B5EF4-FFF2-40B4-BE49-F238E27FC236}">
                <a16:creationId xmlns:a16="http://schemas.microsoft.com/office/drawing/2014/main" id="{4A4E27A3-15B6-4792-A6C8-CB5B0FD85007}"/>
              </a:ext>
            </a:extLst>
          </p:cNvPr>
          <p:cNvSpPr/>
          <p:nvPr/>
        </p:nvSpPr>
        <p:spPr>
          <a:xfrm>
            <a:off x="866453" y="2111388"/>
            <a:ext cx="1520475" cy="3843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Categories:</a:t>
            </a:r>
          </a:p>
        </p:txBody>
      </p:sp>
      <p:sp>
        <p:nvSpPr>
          <p:cNvPr id="39" name="Rectangle 38">
            <a:extLst>
              <a:ext uri="{FF2B5EF4-FFF2-40B4-BE49-F238E27FC236}">
                <a16:creationId xmlns:a16="http://schemas.microsoft.com/office/drawing/2014/main" id="{A7929BAD-8A35-4642-9B52-66AFA599D3AE}"/>
              </a:ext>
            </a:extLst>
          </p:cNvPr>
          <p:cNvSpPr/>
          <p:nvPr/>
        </p:nvSpPr>
        <p:spPr>
          <a:xfrm>
            <a:off x="1788751" y="5236232"/>
            <a:ext cx="5668610" cy="4797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Durable Material, Rust-Resistant, Sleek Design, Easy Installation, Versatile Usage</a:t>
            </a:r>
          </a:p>
        </p:txBody>
      </p:sp>
      <p:sp>
        <p:nvSpPr>
          <p:cNvPr id="62" name="Rectangle 61">
            <a:extLst>
              <a:ext uri="{FF2B5EF4-FFF2-40B4-BE49-F238E27FC236}">
                <a16:creationId xmlns:a16="http://schemas.microsoft.com/office/drawing/2014/main" id="{0710034E-B848-4A21-ADBF-76E905BB867F}"/>
              </a:ext>
            </a:extLst>
          </p:cNvPr>
          <p:cNvSpPr/>
          <p:nvPr/>
        </p:nvSpPr>
        <p:spPr>
          <a:xfrm>
            <a:off x="1788751" y="3745127"/>
            <a:ext cx="5668610" cy="76069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Plastic hooks are versatile fastening tools or accessories designed to hold, hang, or secure objects. They are typically made from durable plastic materials such as polypropylene, polyethylene, or ABS, making them lightweight, rustproof, and resistant to wear and moisture.</a:t>
            </a:r>
          </a:p>
        </p:txBody>
      </p:sp>
      <p:sp>
        <p:nvSpPr>
          <p:cNvPr id="63" name="Rectangle: Rounded Corners 62">
            <a:extLst>
              <a:ext uri="{FF2B5EF4-FFF2-40B4-BE49-F238E27FC236}">
                <a16:creationId xmlns:a16="http://schemas.microsoft.com/office/drawing/2014/main" id="{BAD6C0E9-44F6-46B7-8D10-F95A4B94EE43}"/>
              </a:ext>
            </a:extLst>
          </p:cNvPr>
          <p:cNvSpPr/>
          <p:nvPr/>
        </p:nvSpPr>
        <p:spPr>
          <a:xfrm>
            <a:off x="1360650" y="5018446"/>
            <a:ext cx="913080"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Properties</a:t>
            </a:r>
          </a:p>
        </p:txBody>
      </p:sp>
      <p:sp>
        <p:nvSpPr>
          <p:cNvPr id="64" name="Rectangle: Rounded Corners 63">
            <a:extLst>
              <a:ext uri="{FF2B5EF4-FFF2-40B4-BE49-F238E27FC236}">
                <a16:creationId xmlns:a16="http://schemas.microsoft.com/office/drawing/2014/main" id="{52850AD5-27D6-45DE-96FC-7C95A0EEE8EF}"/>
              </a:ext>
            </a:extLst>
          </p:cNvPr>
          <p:cNvSpPr/>
          <p:nvPr/>
        </p:nvSpPr>
        <p:spPr>
          <a:xfrm>
            <a:off x="1377657" y="351173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a:t>
            </a:r>
          </a:p>
        </p:txBody>
      </p:sp>
      <p:sp>
        <p:nvSpPr>
          <p:cNvPr id="58" name="Rectangle: Rounded Corners 57">
            <a:extLst>
              <a:ext uri="{FF2B5EF4-FFF2-40B4-BE49-F238E27FC236}">
                <a16:creationId xmlns:a16="http://schemas.microsoft.com/office/drawing/2014/main" id="{08F32845-5AD4-43EF-9934-C52678C31FD5}"/>
              </a:ext>
            </a:extLst>
          </p:cNvPr>
          <p:cNvSpPr/>
          <p:nvPr/>
        </p:nvSpPr>
        <p:spPr>
          <a:xfrm>
            <a:off x="1398539" y="452416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Sizes</a:t>
            </a:r>
          </a:p>
        </p:txBody>
      </p:sp>
      <p:sp>
        <p:nvSpPr>
          <p:cNvPr id="61" name="Rectangle 60">
            <a:extLst>
              <a:ext uri="{FF2B5EF4-FFF2-40B4-BE49-F238E27FC236}">
                <a16:creationId xmlns:a16="http://schemas.microsoft.com/office/drawing/2014/main" id="{F9B789A2-24EA-4E8F-BDB6-9BB692C38166}"/>
              </a:ext>
            </a:extLst>
          </p:cNvPr>
          <p:cNvSpPr/>
          <p:nvPr/>
        </p:nvSpPr>
        <p:spPr>
          <a:xfrm>
            <a:off x="1782539" y="4765074"/>
            <a:ext cx="1514300" cy="20490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3.5mm to 10mm</a:t>
            </a:r>
          </a:p>
        </p:txBody>
      </p:sp>
      <p:pic>
        <p:nvPicPr>
          <p:cNvPr id="65" name="Picture 64">
            <a:hlinkClick r:id="" action="ppaction://noaction"/>
            <a:extLst>
              <a:ext uri="{FF2B5EF4-FFF2-40B4-BE49-F238E27FC236}">
                <a16:creationId xmlns:a16="http://schemas.microsoft.com/office/drawing/2014/main" id="{05B95EA4-8CAA-4162-853C-2F58DD1AFFA6}"/>
              </a:ext>
            </a:extLst>
          </p:cNvPr>
          <p:cNvPicPr>
            <a:picLocks noChangeAspect="1"/>
          </p:cNvPicPr>
          <p:nvPr/>
        </p:nvPicPr>
        <p:blipFill rotWithShape="1">
          <a:blip r:embed="rId17">
            <a:extLst>
              <a:ext uri="{28A0092B-C50C-407E-A947-70E740481C1C}">
                <a14:useLocalDpi xmlns:a14="http://schemas.microsoft.com/office/drawing/2010/main" val="0"/>
              </a:ext>
            </a:extLst>
          </a:blip>
          <a:srcRect t="31583" b="45496"/>
          <a:stretch/>
        </p:blipFill>
        <p:spPr>
          <a:xfrm>
            <a:off x="9054780" y="3285021"/>
            <a:ext cx="1792994" cy="551663"/>
          </a:xfrm>
          <a:prstGeom prst="rect">
            <a:avLst/>
          </a:prstGeom>
        </p:spPr>
      </p:pic>
      <p:sp>
        <p:nvSpPr>
          <p:cNvPr id="66" name="Rectangle: Rounded Corners 65">
            <a:hlinkClick r:id="rId18" action="ppaction://hlinksldjump"/>
            <a:extLst>
              <a:ext uri="{FF2B5EF4-FFF2-40B4-BE49-F238E27FC236}">
                <a16:creationId xmlns:a16="http://schemas.microsoft.com/office/drawing/2014/main" id="{37BD4068-485C-422B-B323-AF334CD998A5}"/>
              </a:ext>
            </a:extLst>
          </p:cNvPr>
          <p:cNvSpPr/>
          <p:nvPr/>
        </p:nvSpPr>
        <p:spPr>
          <a:xfrm>
            <a:off x="2126692" y="2445314"/>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Yarn</a:t>
            </a:r>
          </a:p>
        </p:txBody>
      </p:sp>
      <p:sp>
        <p:nvSpPr>
          <p:cNvPr id="67" name="Rectangle: Rounded Corners 66">
            <a:hlinkClick r:id="rId19" action="ppaction://hlinksldjump"/>
            <a:extLst>
              <a:ext uri="{FF2B5EF4-FFF2-40B4-BE49-F238E27FC236}">
                <a16:creationId xmlns:a16="http://schemas.microsoft.com/office/drawing/2014/main" id="{F23F567D-9B44-452B-B3CA-B17DE4FBA2E8}"/>
              </a:ext>
            </a:extLst>
          </p:cNvPr>
          <p:cNvSpPr/>
          <p:nvPr/>
        </p:nvSpPr>
        <p:spPr>
          <a:xfrm>
            <a:off x="4428942" y="2449245"/>
            <a:ext cx="736410"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Markers</a:t>
            </a:r>
          </a:p>
        </p:txBody>
      </p:sp>
      <p:sp>
        <p:nvSpPr>
          <p:cNvPr id="68" name="Rectangle: Rounded Corners 67">
            <a:hlinkClick r:id="rId5" action="ppaction://hlinksldjump"/>
            <a:extLst>
              <a:ext uri="{FF2B5EF4-FFF2-40B4-BE49-F238E27FC236}">
                <a16:creationId xmlns:a16="http://schemas.microsoft.com/office/drawing/2014/main" id="{A2D6911D-BB1D-418C-B9F5-6708FA1A3FFD}"/>
              </a:ext>
            </a:extLst>
          </p:cNvPr>
          <p:cNvSpPr/>
          <p:nvPr/>
        </p:nvSpPr>
        <p:spPr>
          <a:xfrm>
            <a:off x="6856825" y="2449246"/>
            <a:ext cx="697046" cy="264109"/>
          </a:xfrm>
          <a:prstGeom prst="round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Hooks</a:t>
            </a:r>
          </a:p>
        </p:txBody>
      </p:sp>
      <p:sp>
        <p:nvSpPr>
          <p:cNvPr id="69" name="Rectangle: Rounded Corners 68">
            <a:hlinkClick r:id="rId18" action="ppaction://hlinksldjump"/>
            <a:extLst>
              <a:ext uri="{FF2B5EF4-FFF2-40B4-BE49-F238E27FC236}">
                <a16:creationId xmlns:a16="http://schemas.microsoft.com/office/drawing/2014/main" id="{501384A8-EFA5-40FA-9B8D-C37777CFF86E}"/>
              </a:ext>
            </a:extLst>
          </p:cNvPr>
          <p:cNvSpPr/>
          <p:nvPr/>
        </p:nvSpPr>
        <p:spPr>
          <a:xfrm>
            <a:off x="1307086"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Acrylic</a:t>
            </a:r>
          </a:p>
        </p:txBody>
      </p:sp>
      <p:sp>
        <p:nvSpPr>
          <p:cNvPr id="70" name="Rectangle: Rounded Corners 69">
            <a:hlinkClick r:id="rId20" action="ppaction://hlinksldjump"/>
            <a:extLst>
              <a:ext uri="{FF2B5EF4-FFF2-40B4-BE49-F238E27FC236}">
                <a16:creationId xmlns:a16="http://schemas.microsoft.com/office/drawing/2014/main" id="{D978CDBB-3DF2-4557-BB3B-6F34AB093D15}"/>
              </a:ext>
            </a:extLst>
          </p:cNvPr>
          <p:cNvSpPr/>
          <p:nvPr/>
        </p:nvSpPr>
        <p:spPr>
          <a:xfrm>
            <a:off x="2126692"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Cotton</a:t>
            </a:r>
          </a:p>
        </p:txBody>
      </p:sp>
      <p:sp>
        <p:nvSpPr>
          <p:cNvPr id="71" name="Rectangle: Rounded Corners 70">
            <a:hlinkClick r:id="rId21" action="ppaction://hlinksldjump"/>
            <a:extLst>
              <a:ext uri="{FF2B5EF4-FFF2-40B4-BE49-F238E27FC236}">
                <a16:creationId xmlns:a16="http://schemas.microsoft.com/office/drawing/2014/main" id="{D8701870-D646-4616-B46B-B7C6C0DE6972}"/>
              </a:ext>
            </a:extLst>
          </p:cNvPr>
          <p:cNvSpPr/>
          <p:nvPr/>
        </p:nvSpPr>
        <p:spPr>
          <a:xfrm>
            <a:off x="2946298"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Wool</a:t>
            </a:r>
          </a:p>
        </p:txBody>
      </p:sp>
      <p:cxnSp>
        <p:nvCxnSpPr>
          <p:cNvPr id="72" name="Connector: Elbow 71">
            <a:extLst>
              <a:ext uri="{FF2B5EF4-FFF2-40B4-BE49-F238E27FC236}">
                <a16:creationId xmlns:a16="http://schemas.microsoft.com/office/drawing/2014/main" id="{CC0E2D8D-1C0A-4BD5-957F-F80D7D798710}"/>
              </a:ext>
            </a:extLst>
          </p:cNvPr>
          <p:cNvCxnSpPr>
            <a:stCxn id="66" idx="2"/>
            <a:endCxn id="69" idx="0"/>
          </p:cNvCxnSpPr>
          <p:nvPr/>
        </p:nvCxnSpPr>
        <p:spPr>
          <a:xfrm rot="5400000">
            <a:off x="1919793" y="2447257"/>
            <a:ext cx="295274" cy="819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3" name="Connector: Elbow 72">
            <a:extLst>
              <a:ext uri="{FF2B5EF4-FFF2-40B4-BE49-F238E27FC236}">
                <a16:creationId xmlns:a16="http://schemas.microsoft.com/office/drawing/2014/main" id="{A281F912-1F6A-4CD5-83B0-C03507E7AD62}"/>
              </a:ext>
            </a:extLst>
          </p:cNvPr>
          <p:cNvCxnSpPr>
            <a:cxnSpLocks/>
            <a:stCxn id="66" idx="2"/>
          </p:cNvCxnSpPr>
          <p:nvPr/>
        </p:nvCxnSpPr>
        <p:spPr>
          <a:xfrm rot="5400000">
            <a:off x="2321456" y="2864160"/>
            <a:ext cx="310514" cy="104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62C45C31-AD8B-4B1E-8C6C-590A16B68A30}"/>
              </a:ext>
            </a:extLst>
          </p:cNvPr>
          <p:cNvCxnSpPr>
            <a:cxnSpLocks/>
            <a:stCxn id="66" idx="2"/>
            <a:endCxn id="71" idx="0"/>
          </p:cNvCxnSpPr>
          <p:nvPr/>
        </p:nvCxnSpPr>
        <p:spPr>
          <a:xfrm rot="16200000" flipH="1">
            <a:off x="2739399" y="2447257"/>
            <a:ext cx="295274" cy="8196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6" name="Rectangle: Rounded Corners 75">
            <a:hlinkClick r:id="rId19" action="ppaction://hlinksldjump"/>
            <a:extLst>
              <a:ext uri="{FF2B5EF4-FFF2-40B4-BE49-F238E27FC236}">
                <a16:creationId xmlns:a16="http://schemas.microsoft.com/office/drawing/2014/main" id="{B64D6560-14E2-4741-8E5B-EAC60E23487E}"/>
              </a:ext>
            </a:extLst>
          </p:cNvPr>
          <p:cNvSpPr/>
          <p:nvPr/>
        </p:nvSpPr>
        <p:spPr>
          <a:xfrm>
            <a:off x="4264609" y="3004697"/>
            <a:ext cx="1065078"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Stich Markers</a:t>
            </a:r>
            <a:endParaRPr lang="en-US" sz="1200" dirty="0">
              <a:solidFill>
                <a:schemeClr val="tx1"/>
              </a:solidFill>
            </a:endParaRPr>
          </a:p>
        </p:txBody>
      </p:sp>
      <p:cxnSp>
        <p:nvCxnSpPr>
          <p:cNvPr id="77" name="Straight Arrow Connector 76">
            <a:extLst>
              <a:ext uri="{FF2B5EF4-FFF2-40B4-BE49-F238E27FC236}">
                <a16:creationId xmlns:a16="http://schemas.microsoft.com/office/drawing/2014/main" id="{0E9C2DA6-11A7-4E35-B87A-561DCA032112}"/>
              </a:ext>
            </a:extLst>
          </p:cNvPr>
          <p:cNvCxnSpPr>
            <a:stCxn id="67" idx="2"/>
            <a:endCxn id="76" idx="0"/>
          </p:cNvCxnSpPr>
          <p:nvPr/>
        </p:nvCxnSpPr>
        <p:spPr>
          <a:xfrm>
            <a:off x="4797147" y="2713354"/>
            <a:ext cx="1" cy="291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Rounded Corners 77">
            <a:hlinkClick r:id="rId22" action="ppaction://hlinksldjump"/>
            <a:extLst>
              <a:ext uri="{FF2B5EF4-FFF2-40B4-BE49-F238E27FC236}">
                <a16:creationId xmlns:a16="http://schemas.microsoft.com/office/drawing/2014/main" id="{7F085AE9-2595-4E02-954A-AF623423D7D5}"/>
              </a:ext>
            </a:extLst>
          </p:cNvPr>
          <p:cNvSpPr/>
          <p:nvPr/>
        </p:nvSpPr>
        <p:spPr>
          <a:xfrm>
            <a:off x="57006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Aluminum</a:t>
            </a:r>
          </a:p>
        </p:txBody>
      </p:sp>
      <p:sp>
        <p:nvSpPr>
          <p:cNvPr id="79" name="Rectangle: Rounded Corners 78">
            <a:hlinkClick r:id="rId5" action="ppaction://hlinksldjump"/>
            <a:extLst>
              <a:ext uri="{FF2B5EF4-FFF2-40B4-BE49-F238E27FC236}">
                <a16:creationId xmlns:a16="http://schemas.microsoft.com/office/drawing/2014/main" id="{92E33D26-38B8-4F0E-8B7D-2971F4AC9DAA}"/>
              </a:ext>
            </a:extLst>
          </p:cNvPr>
          <p:cNvSpPr/>
          <p:nvPr/>
        </p:nvSpPr>
        <p:spPr>
          <a:xfrm>
            <a:off x="6779096" y="3004697"/>
            <a:ext cx="852504" cy="264109"/>
          </a:xfrm>
          <a:prstGeom prst="round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Plastic</a:t>
            </a:r>
          </a:p>
        </p:txBody>
      </p:sp>
      <p:sp>
        <p:nvSpPr>
          <p:cNvPr id="80" name="Rectangle: Rounded Corners 79">
            <a:hlinkClick r:id="rId23" action="ppaction://hlinksldjump"/>
            <a:extLst>
              <a:ext uri="{FF2B5EF4-FFF2-40B4-BE49-F238E27FC236}">
                <a16:creationId xmlns:a16="http://schemas.microsoft.com/office/drawing/2014/main" id="{28012679-C3E7-43B0-A92F-3F87FAD49C3A}"/>
              </a:ext>
            </a:extLst>
          </p:cNvPr>
          <p:cNvSpPr/>
          <p:nvPr/>
        </p:nvSpPr>
        <p:spPr>
          <a:xfrm>
            <a:off x="7857496" y="3004696"/>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Steel</a:t>
            </a:r>
          </a:p>
        </p:txBody>
      </p:sp>
      <p:cxnSp>
        <p:nvCxnSpPr>
          <p:cNvPr id="81" name="Straight Arrow Connector 80">
            <a:extLst>
              <a:ext uri="{FF2B5EF4-FFF2-40B4-BE49-F238E27FC236}">
                <a16:creationId xmlns:a16="http://schemas.microsoft.com/office/drawing/2014/main" id="{5B7CDF57-0D7D-427C-AF3B-2FB9E9B7634F}"/>
              </a:ext>
            </a:extLst>
          </p:cNvPr>
          <p:cNvCxnSpPr>
            <a:stCxn id="68" idx="2"/>
            <a:endCxn id="79" idx="0"/>
          </p:cNvCxnSpPr>
          <p:nvPr/>
        </p:nvCxnSpPr>
        <p:spPr>
          <a:xfrm>
            <a:off x="7205348" y="2713355"/>
            <a:ext cx="0" cy="291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Connector: Elbow 81">
            <a:extLst>
              <a:ext uri="{FF2B5EF4-FFF2-40B4-BE49-F238E27FC236}">
                <a16:creationId xmlns:a16="http://schemas.microsoft.com/office/drawing/2014/main" id="{51DD0BD6-758A-42BD-9566-50316EDCD096}"/>
              </a:ext>
            </a:extLst>
          </p:cNvPr>
          <p:cNvCxnSpPr>
            <a:stCxn id="68" idx="2"/>
            <a:endCxn id="80" idx="0"/>
          </p:cNvCxnSpPr>
          <p:nvPr/>
        </p:nvCxnSpPr>
        <p:spPr>
          <a:xfrm rot="16200000" flipH="1">
            <a:off x="7598878" y="2319825"/>
            <a:ext cx="291341"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0E1A20C4-0173-435F-9C23-894CDF7B5C66}"/>
              </a:ext>
            </a:extLst>
          </p:cNvPr>
          <p:cNvCxnSpPr>
            <a:stCxn id="68" idx="2"/>
            <a:endCxn id="78" idx="0"/>
          </p:cNvCxnSpPr>
          <p:nvPr/>
        </p:nvCxnSpPr>
        <p:spPr>
          <a:xfrm rot="5400000">
            <a:off x="6520477" y="2319826"/>
            <a:ext cx="291342"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3" name="Picture 52">
            <a:hlinkClick r:id="rId24" action="ppaction://hlinksldjump"/>
            <a:extLst>
              <a:ext uri="{FF2B5EF4-FFF2-40B4-BE49-F238E27FC236}">
                <a16:creationId xmlns:a16="http://schemas.microsoft.com/office/drawing/2014/main" id="{033D7C82-F08D-476A-A3CD-4BCC4B2B5AD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
        <p:nvSpPr>
          <p:cNvPr id="54" name="Rectangle: Rounded Corners 53">
            <a:hlinkClick r:id="rId26" action="ppaction://hlinksldjump"/>
            <a:extLst>
              <a:ext uri="{FF2B5EF4-FFF2-40B4-BE49-F238E27FC236}">
                <a16:creationId xmlns:a16="http://schemas.microsoft.com/office/drawing/2014/main" id="{57F13253-F109-437E-A153-A99DF6AF7BCA}"/>
              </a:ext>
            </a:extLst>
          </p:cNvPr>
          <p:cNvSpPr/>
          <p:nvPr/>
        </p:nvSpPr>
        <p:spPr>
          <a:xfrm>
            <a:off x="9191039" y="4996360"/>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View Product</a:t>
            </a:r>
          </a:p>
        </p:txBody>
      </p:sp>
    </p:spTree>
    <p:extLst>
      <p:ext uri="{BB962C8B-B14F-4D97-AF65-F5344CB8AC3E}">
        <p14:creationId xmlns:p14="http://schemas.microsoft.com/office/powerpoint/2010/main" val="17074192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p>
        </p:txBody>
      </p:sp>
      <p:sp>
        <p:nvSpPr>
          <p:cNvPr id="26" name="Rectangle: Rounded Corners 25">
            <a:hlinkClick r:id="rId4"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rId5" action="ppaction://hlinksldjump"/>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Hooks Description</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 action="ppaction://noaction"/>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37" name="Rectangle: Rounded Corners 36">
            <a:extLst>
              <a:ext uri="{FF2B5EF4-FFF2-40B4-BE49-F238E27FC236}">
                <a16:creationId xmlns:a16="http://schemas.microsoft.com/office/drawing/2014/main" id="{943DCEAF-2BE8-465A-80DB-9E7AECD4DD54}"/>
              </a:ext>
            </a:extLst>
          </p:cNvPr>
          <p:cNvSpPr/>
          <p:nvPr/>
        </p:nvSpPr>
        <p:spPr>
          <a:xfrm>
            <a:off x="878197" y="2055120"/>
            <a:ext cx="10447349"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 name="Rectangle 3">
            <a:extLst>
              <a:ext uri="{FF2B5EF4-FFF2-40B4-BE49-F238E27FC236}">
                <a16:creationId xmlns:a16="http://schemas.microsoft.com/office/drawing/2014/main" id="{446A32F1-8D93-4900-8210-4B347C2B8BF7}"/>
              </a:ext>
            </a:extLst>
          </p:cNvPr>
          <p:cNvSpPr/>
          <p:nvPr/>
        </p:nvSpPr>
        <p:spPr>
          <a:xfrm>
            <a:off x="8983870" y="2769704"/>
            <a:ext cx="1934817" cy="16565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9B23CD-CC41-41C2-A594-ED95EDF9A06A}"/>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sp>
        <p:nvSpPr>
          <p:cNvPr id="43" name="Rectangle: Rounded Corners 42">
            <a:hlinkClick r:id="rId16" action="ppaction://hlinksldjump"/>
            <a:extLst>
              <a:ext uri="{FF2B5EF4-FFF2-40B4-BE49-F238E27FC236}">
                <a16:creationId xmlns:a16="http://schemas.microsoft.com/office/drawing/2014/main" id="{738684D1-6D2F-46FB-B3EF-17131FE3275E}"/>
              </a:ext>
            </a:extLst>
          </p:cNvPr>
          <p:cNvSpPr/>
          <p:nvPr/>
        </p:nvSpPr>
        <p:spPr>
          <a:xfrm>
            <a:off x="4931572" y="5950226"/>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12" name="Rectangle: Rounded Corners 11">
            <a:extLst>
              <a:ext uri="{FF2B5EF4-FFF2-40B4-BE49-F238E27FC236}">
                <a16:creationId xmlns:a16="http://schemas.microsoft.com/office/drawing/2014/main" id="{83BD9403-03D5-4CA2-9F65-12DEA5AB0C40}"/>
              </a:ext>
            </a:extLst>
          </p:cNvPr>
          <p:cNvSpPr/>
          <p:nvPr/>
        </p:nvSpPr>
        <p:spPr>
          <a:xfrm>
            <a:off x="1330917" y="3422287"/>
            <a:ext cx="6641161" cy="24518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endParaRPr>
          </a:p>
        </p:txBody>
      </p:sp>
      <p:sp>
        <p:nvSpPr>
          <p:cNvPr id="47" name="Rectangle: Rounded Corners 46">
            <a:extLst>
              <a:ext uri="{FF2B5EF4-FFF2-40B4-BE49-F238E27FC236}">
                <a16:creationId xmlns:a16="http://schemas.microsoft.com/office/drawing/2014/main" id="{4A4E27A3-15B6-4792-A6C8-CB5B0FD85007}"/>
              </a:ext>
            </a:extLst>
          </p:cNvPr>
          <p:cNvSpPr/>
          <p:nvPr/>
        </p:nvSpPr>
        <p:spPr>
          <a:xfrm>
            <a:off x="866453" y="2111388"/>
            <a:ext cx="1520475" cy="3843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Categories:</a:t>
            </a:r>
          </a:p>
        </p:txBody>
      </p:sp>
      <p:sp>
        <p:nvSpPr>
          <p:cNvPr id="39" name="Rectangle 38">
            <a:extLst>
              <a:ext uri="{FF2B5EF4-FFF2-40B4-BE49-F238E27FC236}">
                <a16:creationId xmlns:a16="http://schemas.microsoft.com/office/drawing/2014/main" id="{A7929BAD-8A35-4642-9B52-66AFA599D3AE}"/>
              </a:ext>
            </a:extLst>
          </p:cNvPr>
          <p:cNvSpPr/>
          <p:nvPr/>
        </p:nvSpPr>
        <p:spPr>
          <a:xfrm>
            <a:off x="1788751" y="5236231"/>
            <a:ext cx="5668610" cy="4797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Durable Material, Rust-Resistant, Sleek Design, Easy Installation, Versatile Usage</a:t>
            </a:r>
          </a:p>
        </p:txBody>
      </p:sp>
      <p:sp>
        <p:nvSpPr>
          <p:cNvPr id="62" name="Rectangle 61">
            <a:extLst>
              <a:ext uri="{FF2B5EF4-FFF2-40B4-BE49-F238E27FC236}">
                <a16:creationId xmlns:a16="http://schemas.microsoft.com/office/drawing/2014/main" id="{0710034E-B848-4A21-ADBF-76E905BB867F}"/>
              </a:ext>
            </a:extLst>
          </p:cNvPr>
          <p:cNvSpPr/>
          <p:nvPr/>
        </p:nvSpPr>
        <p:spPr>
          <a:xfrm>
            <a:off x="1788751" y="3745127"/>
            <a:ext cx="5668610" cy="76069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Steel hooks are versatile tools made from high-strength steel, known for their durability and resistance to wear and corrosion.</a:t>
            </a:r>
          </a:p>
        </p:txBody>
      </p:sp>
      <p:sp>
        <p:nvSpPr>
          <p:cNvPr id="63" name="Rectangle: Rounded Corners 62">
            <a:extLst>
              <a:ext uri="{FF2B5EF4-FFF2-40B4-BE49-F238E27FC236}">
                <a16:creationId xmlns:a16="http://schemas.microsoft.com/office/drawing/2014/main" id="{BAD6C0E9-44F6-46B7-8D10-F95A4B94EE43}"/>
              </a:ext>
            </a:extLst>
          </p:cNvPr>
          <p:cNvSpPr/>
          <p:nvPr/>
        </p:nvSpPr>
        <p:spPr>
          <a:xfrm>
            <a:off x="1360650" y="5018445"/>
            <a:ext cx="913080"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Properties</a:t>
            </a:r>
          </a:p>
        </p:txBody>
      </p:sp>
      <p:sp>
        <p:nvSpPr>
          <p:cNvPr id="64" name="Rectangle: Rounded Corners 63">
            <a:extLst>
              <a:ext uri="{FF2B5EF4-FFF2-40B4-BE49-F238E27FC236}">
                <a16:creationId xmlns:a16="http://schemas.microsoft.com/office/drawing/2014/main" id="{52850AD5-27D6-45DE-96FC-7C95A0EEE8EF}"/>
              </a:ext>
            </a:extLst>
          </p:cNvPr>
          <p:cNvSpPr/>
          <p:nvPr/>
        </p:nvSpPr>
        <p:spPr>
          <a:xfrm>
            <a:off x="1377657" y="351173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a:t>
            </a:r>
          </a:p>
        </p:txBody>
      </p:sp>
      <p:sp>
        <p:nvSpPr>
          <p:cNvPr id="58" name="Rectangle: Rounded Corners 57">
            <a:extLst>
              <a:ext uri="{FF2B5EF4-FFF2-40B4-BE49-F238E27FC236}">
                <a16:creationId xmlns:a16="http://schemas.microsoft.com/office/drawing/2014/main" id="{D9D7A89F-3D2E-4F02-864E-3EA113B8D0EF}"/>
              </a:ext>
            </a:extLst>
          </p:cNvPr>
          <p:cNvSpPr/>
          <p:nvPr/>
        </p:nvSpPr>
        <p:spPr>
          <a:xfrm>
            <a:off x="1398539" y="452416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Sizes</a:t>
            </a:r>
          </a:p>
        </p:txBody>
      </p:sp>
      <p:sp>
        <p:nvSpPr>
          <p:cNvPr id="61" name="Rectangle 60">
            <a:extLst>
              <a:ext uri="{FF2B5EF4-FFF2-40B4-BE49-F238E27FC236}">
                <a16:creationId xmlns:a16="http://schemas.microsoft.com/office/drawing/2014/main" id="{6589AA9B-4CD6-4100-8B88-E6C0A4D46C16}"/>
              </a:ext>
            </a:extLst>
          </p:cNvPr>
          <p:cNvSpPr/>
          <p:nvPr/>
        </p:nvSpPr>
        <p:spPr>
          <a:xfrm>
            <a:off x="1782539" y="4765074"/>
            <a:ext cx="1514300" cy="20490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3.5mm to 10mm</a:t>
            </a:r>
          </a:p>
        </p:txBody>
      </p:sp>
      <p:pic>
        <p:nvPicPr>
          <p:cNvPr id="65" name="Picture 64">
            <a:hlinkClick r:id="" action="ppaction://noaction"/>
            <a:extLst>
              <a:ext uri="{FF2B5EF4-FFF2-40B4-BE49-F238E27FC236}">
                <a16:creationId xmlns:a16="http://schemas.microsoft.com/office/drawing/2014/main" id="{33572A22-3197-4C57-92B2-0911FB15C63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14736" y="2857059"/>
            <a:ext cx="1660846" cy="1533175"/>
          </a:xfrm>
          <a:prstGeom prst="rect">
            <a:avLst/>
          </a:prstGeom>
        </p:spPr>
      </p:pic>
      <p:sp>
        <p:nvSpPr>
          <p:cNvPr id="66" name="Rectangle: Rounded Corners 65">
            <a:hlinkClick r:id="rId18" action="ppaction://hlinksldjump"/>
            <a:extLst>
              <a:ext uri="{FF2B5EF4-FFF2-40B4-BE49-F238E27FC236}">
                <a16:creationId xmlns:a16="http://schemas.microsoft.com/office/drawing/2014/main" id="{4A40ABF2-23B0-4A57-82EC-A3912F5249D8}"/>
              </a:ext>
            </a:extLst>
          </p:cNvPr>
          <p:cNvSpPr/>
          <p:nvPr/>
        </p:nvSpPr>
        <p:spPr>
          <a:xfrm>
            <a:off x="2126692" y="2445314"/>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Yarn</a:t>
            </a:r>
          </a:p>
        </p:txBody>
      </p:sp>
      <p:sp>
        <p:nvSpPr>
          <p:cNvPr id="67" name="Rectangle: Rounded Corners 66">
            <a:hlinkClick r:id="rId19" action="ppaction://hlinksldjump"/>
            <a:extLst>
              <a:ext uri="{FF2B5EF4-FFF2-40B4-BE49-F238E27FC236}">
                <a16:creationId xmlns:a16="http://schemas.microsoft.com/office/drawing/2014/main" id="{501BCD02-BE90-4438-825A-A9DFC40367E4}"/>
              </a:ext>
            </a:extLst>
          </p:cNvPr>
          <p:cNvSpPr/>
          <p:nvPr/>
        </p:nvSpPr>
        <p:spPr>
          <a:xfrm>
            <a:off x="4428942" y="2449245"/>
            <a:ext cx="736410"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Markers</a:t>
            </a:r>
          </a:p>
        </p:txBody>
      </p:sp>
      <p:sp>
        <p:nvSpPr>
          <p:cNvPr id="68" name="Rectangle: Rounded Corners 67">
            <a:hlinkClick r:id="rId5" action="ppaction://hlinksldjump"/>
            <a:extLst>
              <a:ext uri="{FF2B5EF4-FFF2-40B4-BE49-F238E27FC236}">
                <a16:creationId xmlns:a16="http://schemas.microsoft.com/office/drawing/2014/main" id="{AC86B8AF-6F17-4BDD-9920-5DF79FDE802F}"/>
              </a:ext>
            </a:extLst>
          </p:cNvPr>
          <p:cNvSpPr/>
          <p:nvPr/>
        </p:nvSpPr>
        <p:spPr>
          <a:xfrm>
            <a:off x="6856825" y="2449246"/>
            <a:ext cx="697046" cy="264109"/>
          </a:xfrm>
          <a:prstGeom prst="round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Hooks</a:t>
            </a:r>
          </a:p>
        </p:txBody>
      </p:sp>
      <p:sp>
        <p:nvSpPr>
          <p:cNvPr id="69" name="Rectangle: Rounded Corners 68">
            <a:hlinkClick r:id="rId18" action="ppaction://hlinksldjump"/>
            <a:extLst>
              <a:ext uri="{FF2B5EF4-FFF2-40B4-BE49-F238E27FC236}">
                <a16:creationId xmlns:a16="http://schemas.microsoft.com/office/drawing/2014/main" id="{1AE671C1-6475-45AA-99E5-51157D7EAE24}"/>
              </a:ext>
            </a:extLst>
          </p:cNvPr>
          <p:cNvSpPr/>
          <p:nvPr/>
        </p:nvSpPr>
        <p:spPr>
          <a:xfrm>
            <a:off x="1307086"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Acrylic</a:t>
            </a:r>
          </a:p>
        </p:txBody>
      </p:sp>
      <p:sp>
        <p:nvSpPr>
          <p:cNvPr id="70" name="Rectangle: Rounded Corners 69">
            <a:hlinkClick r:id="rId20" action="ppaction://hlinksldjump"/>
            <a:extLst>
              <a:ext uri="{FF2B5EF4-FFF2-40B4-BE49-F238E27FC236}">
                <a16:creationId xmlns:a16="http://schemas.microsoft.com/office/drawing/2014/main" id="{F292E88B-6E27-49DD-B0CD-4FEF397BB527}"/>
              </a:ext>
            </a:extLst>
          </p:cNvPr>
          <p:cNvSpPr/>
          <p:nvPr/>
        </p:nvSpPr>
        <p:spPr>
          <a:xfrm>
            <a:off x="2126692"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Cotton</a:t>
            </a:r>
          </a:p>
        </p:txBody>
      </p:sp>
      <p:sp>
        <p:nvSpPr>
          <p:cNvPr id="71" name="Rectangle: Rounded Corners 70">
            <a:hlinkClick r:id="rId21" action="ppaction://hlinksldjump"/>
            <a:extLst>
              <a:ext uri="{FF2B5EF4-FFF2-40B4-BE49-F238E27FC236}">
                <a16:creationId xmlns:a16="http://schemas.microsoft.com/office/drawing/2014/main" id="{508E1D7C-7254-4895-818B-A2066DEF5148}"/>
              </a:ext>
            </a:extLst>
          </p:cNvPr>
          <p:cNvSpPr/>
          <p:nvPr/>
        </p:nvSpPr>
        <p:spPr>
          <a:xfrm>
            <a:off x="2946298"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Wool</a:t>
            </a:r>
          </a:p>
        </p:txBody>
      </p:sp>
      <p:cxnSp>
        <p:nvCxnSpPr>
          <p:cNvPr id="72" name="Connector: Elbow 71">
            <a:extLst>
              <a:ext uri="{FF2B5EF4-FFF2-40B4-BE49-F238E27FC236}">
                <a16:creationId xmlns:a16="http://schemas.microsoft.com/office/drawing/2014/main" id="{834B3416-0331-46F6-A654-E14795F9F0CA}"/>
              </a:ext>
            </a:extLst>
          </p:cNvPr>
          <p:cNvCxnSpPr>
            <a:stCxn id="66" idx="2"/>
            <a:endCxn id="69" idx="0"/>
          </p:cNvCxnSpPr>
          <p:nvPr/>
        </p:nvCxnSpPr>
        <p:spPr>
          <a:xfrm rot="5400000">
            <a:off x="1919793" y="2447257"/>
            <a:ext cx="295274" cy="819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3" name="Connector: Elbow 72">
            <a:extLst>
              <a:ext uri="{FF2B5EF4-FFF2-40B4-BE49-F238E27FC236}">
                <a16:creationId xmlns:a16="http://schemas.microsoft.com/office/drawing/2014/main" id="{98884101-6598-4E08-A2A4-BD40948705D6}"/>
              </a:ext>
            </a:extLst>
          </p:cNvPr>
          <p:cNvCxnSpPr>
            <a:cxnSpLocks/>
            <a:stCxn id="66" idx="2"/>
          </p:cNvCxnSpPr>
          <p:nvPr/>
        </p:nvCxnSpPr>
        <p:spPr>
          <a:xfrm rot="5400000">
            <a:off x="2321456" y="2864160"/>
            <a:ext cx="310514" cy="104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157A4B1A-0251-48D2-8549-3046CC14CF20}"/>
              </a:ext>
            </a:extLst>
          </p:cNvPr>
          <p:cNvCxnSpPr>
            <a:cxnSpLocks/>
            <a:stCxn id="66" idx="2"/>
            <a:endCxn id="71" idx="0"/>
          </p:cNvCxnSpPr>
          <p:nvPr/>
        </p:nvCxnSpPr>
        <p:spPr>
          <a:xfrm rot="16200000" flipH="1">
            <a:off x="2739399" y="2447257"/>
            <a:ext cx="295274" cy="8196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6" name="Rectangle: Rounded Corners 75">
            <a:hlinkClick r:id="rId19" action="ppaction://hlinksldjump"/>
            <a:extLst>
              <a:ext uri="{FF2B5EF4-FFF2-40B4-BE49-F238E27FC236}">
                <a16:creationId xmlns:a16="http://schemas.microsoft.com/office/drawing/2014/main" id="{FBCDA463-0842-496A-AD00-C922006EF2AB}"/>
              </a:ext>
            </a:extLst>
          </p:cNvPr>
          <p:cNvSpPr/>
          <p:nvPr/>
        </p:nvSpPr>
        <p:spPr>
          <a:xfrm>
            <a:off x="4264609" y="3004697"/>
            <a:ext cx="1065078"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Stich Markers</a:t>
            </a:r>
            <a:endParaRPr lang="en-US" sz="1200" dirty="0">
              <a:solidFill>
                <a:schemeClr val="tx1"/>
              </a:solidFill>
            </a:endParaRPr>
          </a:p>
        </p:txBody>
      </p:sp>
      <p:cxnSp>
        <p:nvCxnSpPr>
          <p:cNvPr id="77" name="Straight Arrow Connector 76">
            <a:extLst>
              <a:ext uri="{FF2B5EF4-FFF2-40B4-BE49-F238E27FC236}">
                <a16:creationId xmlns:a16="http://schemas.microsoft.com/office/drawing/2014/main" id="{85361735-6868-4345-88B4-26515A7715BD}"/>
              </a:ext>
            </a:extLst>
          </p:cNvPr>
          <p:cNvCxnSpPr>
            <a:stCxn id="67" idx="2"/>
            <a:endCxn id="76" idx="0"/>
          </p:cNvCxnSpPr>
          <p:nvPr/>
        </p:nvCxnSpPr>
        <p:spPr>
          <a:xfrm>
            <a:off x="4797147" y="2713354"/>
            <a:ext cx="1" cy="291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Rounded Corners 77">
            <a:hlinkClick r:id="rId22" action="ppaction://hlinksldjump"/>
            <a:extLst>
              <a:ext uri="{FF2B5EF4-FFF2-40B4-BE49-F238E27FC236}">
                <a16:creationId xmlns:a16="http://schemas.microsoft.com/office/drawing/2014/main" id="{661058B0-0FCE-4F5C-96FA-1D3B4AD1716C}"/>
              </a:ext>
            </a:extLst>
          </p:cNvPr>
          <p:cNvSpPr/>
          <p:nvPr/>
        </p:nvSpPr>
        <p:spPr>
          <a:xfrm>
            <a:off x="57006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Aluminum</a:t>
            </a:r>
          </a:p>
        </p:txBody>
      </p:sp>
      <p:sp>
        <p:nvSpPr>
          <p:cNvPr id="79" name="Rectangle: Rounded Corners 78">
            <a:hlinkClick r:id="rId23" action="ppaction://hlinksldjump"/>
            <a:extLst>
              <a:ext uri="{FF2B5EF4-FFF2-40B4-BE49-F238E27FC236}">
                <a16:creationId xmlns:a16="http://schemas.microsoft.com/office/drawing/2014/main" id="{380C3A9B-2B43-48C3-B566-D16B5C8A0CEF}"/>
              </a:ext>
            </a:extLst>
          </p:cNvPr>
          <p:cNvSpPr/>
          <p:nvPr/>
        </p:nvSpPr>
        <p:spPr>
          <a:xfrm>
            <a:off x="67790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Plastic</a:t>
            </a:r>
          </a:p>
        </p:txBody>
      </p:sp>
      <p:sp>
        <p:nvSpPr>
          <p:cNvPr id="80" name="Rectangle: Rounded Corners 79">
            <a:hlinkClick r:id="rId5" action="ppaction://hlinksldjump"/>
            <a:extLst>
              <a:ext uri="{FF2B5EF4-FFF2-40B4-BE49-F238E27FC236}">
                <a16:creationId xmlns:a16="http://schemas.microsoft.com/office/drawing/2014/main" id="{19AD1394-9186-450A-B60F-E88BC75C343A}"/>
              </a:ext>
            </a:extLst>
          </p:cNvPr>
          <p:cNvSpPr/>
          <p:nvPr/>
        </p:nvSpPr>
        <p:spPr>
          <a:xfrm>
            <a:off x="7857496" y="3004696"/>
            <a:ext cx="852504" cy="264109"/>
          </a:xfrm>
          <a:prstGeom prst="round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Steel</a:t>
            </a:r>
          </a:p>
        </p:txBody>
      </p:sp>
      <p:cxnSp>
        <p:nvCxnSpPr>
          <p:cNvPr id="81" name="Straight Arrow Connector 80">
            <a:extLst>
              <a:ext uri="{FF2B5EF4-FFF2-40B4-BE49-F238E27FC236}">
                <a16:creationId xmlns:a16="http://schemas.microsoft.com/office/drawing/2014/main" id="{A81B37EB-7DE8-4DA5-B8B1-D487018F83C4}"/>
              </a:ext>
            </a:extLst>
          </p:cNvPr>
          <p:cNvCxnSpPr>
            <a:stCxn id="68" idx="2"/>
            <a:endCxn id="79" idx="0"/>
          </p:cNvCxnSpPr>
          <p:nvPr/>
        </p:nvCxnSpPr>
        <p:spPr>
          <a:xfrm>
            <a:off x="7205348" y="2713355"/>
            <a:ext cx="0" cy="291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Connector: Elbow 81">
            <a:extLst>
              <a:ext uri="{FF2B5EF4-FFF2-40B4-BE49-F238E27FC236}">
                <a16:creationId xmlns:a16="http://schemas.microsoft.com/office/drawing/2014/main" id="{D2A16D65-DE4B-4B54-9B31-6BE52993F7BC}"/>
              </a:ext>
            </a:extLst>
          </p:cNvPr>
          <p:cNvCxnSpPr>
            <a:stCxn id="68" idx="2"/>
            <a:endCxn id="80" idx="0"/>
          </p:cNvCxnSpPr>
          <p:nvPr/>
        </p:nvCxnSpPr>
        <p:spPr>
          <a:xfrm rot="16200000" flipH="1">
            <a:off x="7598878" y="2319825"/>
            <a:ext cx="291341"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8D8963FC-9DAD-4FD9-8820-0B83E3FEEF28}"/>
              </a:ext>
            </a:extLst>
          </p:cNvPr>
          <p:cNvCxnSpPr>
            <a:stCxn id="68" idx="2"/>
            <a:endCxn id="78" idx="0"/>
          </p:cNvCxnSpPr>
          <p:nvPr/>
        </p:nvCxnSpPr>
        <p:spPr>
          <a:xfrm rot="5400000">
            <a:off x="6520477" y="2319826"/>
            <a:ext cx="291342"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3" name="Picture 52">
            <a:hlinkClick r:id="rId24" action="ppaction://hlinksldjump"/>
            <a:extLst>
              <a:ext uri="{FF2B5EF4-FFF2-40B4-BE49-F238E27FC236}">
                <a16:creationId xmlns:a16="http://schemas.microsoft.com/office/drawing/2014/main" id="{F02C73E2-DF04-469A-81C8-27F966711A9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sp>
        <p:nvSpPr>
          <p:cNvPr id="54" name="Rectangle: Rounded Corners 53">
            <a:hlinkClick r:id="rId26" action="ppaction://hlinksldjump"/>
            <a:extLst>
              <a:ext uri="{FF2B5EF4-FFF2-40B4-BE49-F238E27FC236}">
                <a16:creationId xmlns:a16="http://schemas.microsoft.com/office/drawing/2014/main" id="{2714AE4B-C324-48AD-806A-72082E1E7C28}"/>
              </a:ext>
            </a:extLst>
          </p:cNvPr>
          <p:cNvSpPr/>
          <p:nvPr/>
        </p:nvSpPr>
        <p:spPr>
          <a:xfrm>
            <a:off x="9191039" y="4996360"/>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View Product</a:t>
            </a:r>
          </a:p>
        </p:txBody>
      </p:sp>
    </p:spTree>
    <p:extLst>
      <p:ext uri="{BB962C8B-B14F-4D97-AF65-F5344CB8AC3E}">
        <p14:creationId xmlns:p14="http://schemas.microsoft.com/office/powerpoint/2010/main" val="29933495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ED8A8E8-8D93-4868-8EA3-ADD260D94BA7}"/>
              </a:ext>
            </a:extLst>
          </p:cNvPr>
          <p:cNvGrpSpPr/>
          <p:nvPr/>
        </p:nvGrpSpPr>
        <p:grpSpPr>
          <a:xfrm>
            <a:off x="0" y="-3175"/>
            <a:ext cx="12192000" cy="646176"/>
            <a:chOff x="0" y="-3175"/>
            <a:chExt cx="12192000" cy="646176"/>
          </a:xfrm>
        </p:grpSpPr>
        <p:sp>
          <p:nvSpPr>
            <p:cNvPr id="7" name="Rectangle: Rounded Corners 6">
              <a:extLst>
                <a:ext uri="{FF2B5EF4-FFF2-40B4-BE49-F238E27FC236}">
                  <a16:creationId xmlns:a16="http://schemas.microsoft.com/office/drawing/2014/main" id="{160BB453-C5CB-D0A5-20B6-BD73D049264A}"/>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hlinkClick r:id="" action="ppaction://noaction"/>
              <a:extLst>
                <a:ext uri="{FF2B5EF4-FFF2-40B4-BE49-F238E27FC236}">
                  <a16:creationId xmlns:a16="http://schemas.microsoft.com/office/drawing/2014/main" id="{973DEC24-0CC9-F775-EC75-691928941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grpSp>
      <p:sp>
        <p:nvSpPr>
          <p:cNvPr id="22" name="Rectangle: Rounded Corners 21">
            <a:extLst>
              <a:ext uri="{FF2B5EF4-FFF2-40B4-BE49-F238E27FC236}">
                <a16:creationId xmlns:a16="http://schemas.microsoft.com/office/drawing/2014/main" id="{7B68CB9A-0B53-4FF7-9013-B9464D3619C2}"/>
              </a:ext>
            </a:extLst>
          </p:cNvPr>
          <p:cNvSpPr/>
          <p:nvPr/>
        </p:nvSpPr>
        <p:spPr>
          <a:xfrm>
            <a:off x="194570" y="1910859"/>
            <a:ext cx="11838934" cy="4521998"/>
          </a:xfrm>
          <a:prstGeom prst="roundRect">
            <a:avLst/>
          </a:prstGeom>
          <a:solidFill>
            <a:schemeClr val="tx1">
              <a:lumMod val="75000"/>
              <a:lumOff val="2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p>
        </p:txBody>
      </p:sp>
      <p:sp>
        <p:nvSpPr>
          <p:cNvPr id="26" name="Rectangle: Rounded Corners 25">
            <a:hlinkClick r:id="rId5" action="ppaction://hlinksldjump"/>
            <a:extLst>
              <a:ext uri="{FF2B5EF4-FFF2-40B4-BE49-F238E27FC236}">
                <a16:creationId xmlns:a16="http://schemas.microsoft.com/office/drawing/2014/main" id="{B7E31600-594D-4858-8BD3-6B4672A54815}"/>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Admin</a:t>
            </a:r>
          </a:p>
        </p:txBody>
      </p:sp>
      <p:sp>
        <p:nvSpPr>
          <p:cNvPr id="15" name="Rectangle: Rounded Corners 14">
            <a:hlinkClick r:id="" action="ppaction://noaction"/>
            <a:extLst>
              <a:ext uri="{FF2B5EF4-FFF2-40B4-BE49-F238E27FC236}">
                <a16:creationId xmlns:a16="http://schemas.microsoft.com/office/drawing/2014/main" id="{008ABFA6-0212-42FA-96F0-5707626E9E45}"/>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Hooks Description</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20B6F0C1-7D76-46A6-A91C-6C10CA115DC6}"/>
              </a:ext>
            </a:extLst>
          </p:cNvPr>
          <p:cNvGrpSpPr/>
          <p:nvPr/>
        </p:nvGrpSpPr>
        <p:grpSpPr>
          <a:xfrm>
            <a:off x="0" y="6524170"/>
            <a:ext cx="12192000" cy="348343"/>
            <a:chOff x="0" y="6524170"/>
            <a:chExt cx="12192000" cy="348343"/>
          </a:xfrm>
        </p:grpSpPr>
        <p:grpSp>
          <p:nvGrpSpPr>
            <p:cNvPr id="17" name="Group 16">
              <a:extLst>
                <a:ext uri="{FF2B5EF4-FFF2-40B4-BE49-F238E27FC236}">
                  <a16:creationId xmlns:a16="http://schemas.microsoft.com/office/drawing/2014/main" id="{A5006828-737E-42AA-AB11-F67F6C63B65B}"/>
                </a:ext>
              </a:extLst>
            </p:cNvPr>
            <p:cNvGrpSpPr/>
            <p:nvPr/>
          </p:nvGrpSpPr>
          <p:grpSpPr>
            <a:xfrm>
              <a:off x="0" y="6524170"/>
              <a:ext cx="12192000" cy="348343"/>
              <a:chOff x="0" y="6524170"/>
              <a:chExt cx="12192000" cy="348343"/>
            </a:xfrm>
          </p:grpSpPr>
          <p:sp>
            <p:nvSpPr>
              <p:cNvPr id="34" name="Rectangle: Rounded Corners 33">
                <a:extLst>
                  <a:ext uri="{FF2B5EF4-FFF2-40B4-BE49-F238E27FC236}">
                    <a16:creationId xmlns:a16="http://schemas.microsoft.com/office/drawing/2014/main" id="{409FEA00-48E4-49D5-BF9B-21710C45C2B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8C12EDE-A1BD-407E-A559-93C328CCD3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8" name="Group 17">
              <a:extLst>
                <a:ext uri="{FF2B5EF4-FFF2-40B4-BE49-F238E27FC236}">
                  <a16:creationId xmlns:a16="http://schemas.microsoft.com/office/drawing/2014/main" id="{B14ABA6B-0790-4275-95B4-353D16516901}"/>
                </a:ext>
              </a:extLst>
            </p:cNvPr>
            <p:cNvGrpSpPr/>
            <p:nvPr/>
          </p:nvGrpSpPr>
          <p:grpSpPr>
            <a:xfrm>
              <a:off x="9719746" y="6600793"/>
              <a:ext cx="2011656" cy="256480"/>
              <a:chOff x="9719746" y="6600793"/>
              <a:chExt cx="2011656" cy="256480"/>
            </a:xfrm>
          </p:grpSpPr>
          <p:sp>
            <p:nvSpPr>
              <p:cNvPr id="32" name="Rectangle: Rounded Corners 31">
                <a:hlinkClick r:id="" action="ppaction://noaction"/>
                <a:extLst>
                  <a:ext uri="{FF2B5EF4-FFF2-40B4-BE49-F238E27FC236}">
                    <a16:creationId xmlns:a16="http://schemas.microsoft.com/office/drawing/2014/main" id="{54B04D2C-CDDD-4616-9862-2EE33D50B60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33" name="Rectangle: Rounded Corners 32">
                <a:hlinkClick r:id="" action="ppaction://noaction"/>
                <a:extLst>
                  <a:ext uri="{FF2B5EF4-FFF2-40B4-BE49-F238E27FC236}">
                    <a16:creationId xmlns:a16="http://schemas.microsoft.com/office/drawing/2014/main" id="{6372219E-7D09-4030-8F66-BF41EA2F0A2F}"/>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20" name="Group 19">
              <a:extLst>
                <a:ext uri="{FF2B5EF4-FFF2-40B4-BE49-F238E27FC236}">
                  <a16:creationId xmlns:a16="http://schemas.microsoft.com/office/drawing/2014/main" id="{ECEEB379-2466-4A47-8CF4-BC9B1B11AFCC}"/>
                </a:ext>
              </a:extLst>
            </p:cNvPr>
            <p:cNvGrpSpPr/>
            <p:nvPr/>
          </p:nvGrpSpPr>
          <p:grpSpPr>
            <a:xfrm>
              <a:off x="166789" y="6598734"/>
              <a:ext cx="1599857" cy="230072"/>
              <a:chOff x="166789" y="6598734"/>
              <a:chExt cx="1599857" cy="230072"/>
            </a:xfrm>
          </p:grpSpPr>
          <p:pic>
            <p:nvPicPr>
              <p:cNvPr id="27" name="Picture 26">
                <a:hlinkClick r:id="rId6"/>
                <a:extLst>
                  <a:ext uri="{FF2B5EF4-FFF2-40B4-BE49-F238E27FC236}">
                    <a16:creationId xmlns:a16="http://schemas.microsoft.com/office/drawing/2014/main" id="{4D3C0E84-8E02-4DFB-928B-439B164E97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8" name="Picture 27">
                <a:hlinkClick r:id="rId8"/>
                <a:extLst>
                  <a:ext uri="{FF2B5EF4-FFF2-40B4-BE49-F238E27FC236}">
                    <a16:creationId xmlns:a16="http://schemas.microsoft.com/office/drawing/2014/main" id="{9A9EFE71-022F-45BA-A3DF-A8439800F2AB}"/>
                  </a:ext>
                </a:extLst>
              </p:cNvPr>
              <p:cNvPicPr>
                <a:picLocks noChangeAspect="1"/>
              </p:cNvPicPr>
              <p:nvPr/>
            </p:nvPicPr>
            <p:blipFill rotWithShape="1">
              <a:blip r:embed="rId9">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9" name="Picture 28">
                <a:hlinkClick r:id="rId10"/>
                <a:extLst>
                  <a:ext uri="{FF2B5EF4-FFF2-40B4-BE49-F238E27FC236}">
                    <a16:creationId xmlns:a16="http://schemas.microsoft.com/office/drawing/2014/main" id="{9BB836B5-EECF-43A2-AB03-0A5385194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30" name="Picture 29">
                <a:hlinkClick r:id="rId12"/>
                <a:extLst>
                  <a:ext uri="{FF2B5EF4-FFF2-40B4-BE49-F238E27FC236}">
                    <a16:creationId xmlns:a16="http://schemas.microsoft.com/office/drawing/2014/main" id="{2BB7D960-A7D3-40CF-83BF-942F8EEA8D43}"/>
                  </a:ext>
                </a:extLst>
              </p:cNvPr>
              <p:cNvPicPr>
                <a:picLocks noChangeAspect="1"/>
              </p:cNvPicPr>
              <p:nvPr/>
            </p:nvPicPr>
            <p:blipFill rotWithShape="1">
              <a:blip r:embed="rId13">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31" name="Picture 30">
                <a:hlinkClick r:id="rId14"/>
                <a:extLst>
                  <a:ext uri="{FF2B5EF4-FFF2-40B4-BE49-F238E27FC236}">
                    <a16:creationId xmlns:a16="http://schemas.microsoft.com/office/drawing/2014/main" id="{9541C7A7-A0AC-44F1-BF1E-40DCAB56CE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4" name="Rectangle: Rounded Corners 73">
            <a:hlinkClick r:id="" action="ppaction://noaction"/>
            <a:extLst>
              <a:ext uri="{FF2B5EF4-FFF2-40B4-BE49-F238E27FC236}">
                <a16:creationId xmlns:a16="http://schemas.microsoft.com/office/drawing/2014/main" id="{59DF5B57-9BEB-4873-98B1-4620FD7ADED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37" name="Rectangle: Rounded Corners 36">
            <a:extLst>
              <a:ext uri="{FF2B5EF4-FFF2-40B4-BE49-F238E27FC236}">
                <a16:creationId xmlns:a16="http://schemas.microsoft.com/office/drawing/2014/main" id="{943DCEAF-2BE8-465A-80DB-9E7AECD4DD54}"/>
              </a:ext>
            </a:extLst>
          </p:cNvPr>
          <p:cNvSpPr/>
          <p:nvPr/>
        </p:nvSpPr>
        <p:spPr>
          <a:xfrm>
            <a:off x="878197" y="2055120"/>
            <a:ext cx="10447349"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4" name="Rectangle 3">
            <a:extLst>
              <a:ext uri="{FF2B5EF4-FFF2-40B4-BE49-F238E27FC236}">
                <a16:creationId xmlns:a16="http://schemas.microsoft.com/office/drawing/2014/main" id="{446A32F1-8D93-4900-8210-4B347C2B8BF7}"/>
              </a:ext>
            </a:extLst>
          </p:cNvPr>
          <p:cNvSpPr/>
          <p:nvPr/>
        </p:nvSpPr>
        <p:spPr>
          <a:xfrm>
            <a:off x="8983870" y="2769704"/>
            <a:ext cx="1934817" cy="16565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9B23CD-CC41-41C2-A594-ED95EDF9A06A}"/>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sp>
        <p:nvSpPr>
          <p:cNvPr id="43" name="Rectangle: Rounded Corners 42">
            <a:extLst>
              <a:ext uri="{FF2B5EF4-FFF2-40B4-BE49-F238E27FC236}">
                <a16:creationId xmlns:a16="http://schemas.microsoft.com/office/drawing/2014/main" id="{738684D1-6D2F-46FB-B3EF-17131FE3275E}"/>
              </a:ext>
            </a:extLst>
          </p:cNvPr>
          <p:cNvSpPr/>
          <p:nvPr/>
        </p:nvSpPr>
        <p:spPr>
          <a:xfrm>
            <a:off x="4931572" y="5950226"/>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12" name="Rectangle: Rounded Corners 11">
            <a:extLst>
              <a:ext uri="{FF2B5EF4-FFF2-40B4-BE49-F238E27FC236}">
                <a16:creationId xmlns:a16="http://schemas.microsoft.com/office/drawing/2014/main" id="{83BD9403-03D5-4CA2-9F65-12DEA5AB0C40}"/>
              </a:ext>
            </a:extLst>
          </p:cNvPr>
          <p:cNvSpPr/>
          <p:nvPr/>
        </p:nvSpPr>
        <p:spPr>
          <a:xfrm>
            <a:off x="1330917" y="3422287"/>
            <a:ext cx="6641161" cy="245186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endParaRPr>
          </a:p>
        </p:txBody>
      </p:sp>
      <p:sp>
        <p:nvSpPr>
          <p:cNvPr id="46" name="Rectangle: Rounded Corners 45">
            <a:extLst>
              <a:ext uri="{FF2B5EF4-FFF2-40B4-BE49-F238E27FC236}">
                <a16:creationId xmlns:a16="http://schemas.microsoft.com/office/drawing/2014/main" id="{FF85AD11-5CCF-431B-8420-A39AC0E13683}"/>
              </a:ext>
            </a:extLst>
          </p:cNvPr>
          <p:cNvSpPr/>
          <p:nvPr/>
        </p:nvSpPr>
        <p:spPr>
          <a:xfrm>
            <a:off x="2126692" y="2445314"/>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Yarn</a:t>
            </a:r>
          </a:p>
        </p:txBody>
      </p:sp>
      <p:sp>
        <p:nvSpPr>
          <p:cNvPr id="47" name="Rectangle: Rounded Corners 46">
            <a:extLst>
              <a:ext uri="{FF2B5EF4-FFF2-40B4-BE49-F238E27FC236}">
                <a16:creationId xmlns:a16="http://schemas.microsoft.com/office/drawing/2014/main" id="{4A4E27A3-15B6-4792-A6C8-CB5B0FD85007}"/>
              </a:ext>
            </a:extLst>
          </p:cNvPr>
          <p:cNvSpPr/>
          <p:nvPr/>
        </p:nvSpPr>
        <p:spPr>
          <a:xfrm>
            <a:off x="866453" y="2111388"/>
            <a:ext cx="1520475" cy="3843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Categories:</a:t>
            </a:r>
          </a:p>
        </p:txBody>
      </p:sp>
      <p:sp>
        <p:nvSpPr>
          <p:cNvPr id="48" name="Rectangle: Rounded Corners 47">
            <a:extLst>
              <a:ext uri="{FF2B5EF4-FFF2-40B4-BE49-F238E27FC236}">
                <a16:creationId xmlns:a16="http://schemas.microsoft.com/office/drawing/2014/main" id="{675FC8FD-DE2E-4376-BE7B-2A29993DE7BF}"/>
              </a:ext>
            </a:extLst>
          </p:cNvPr>
          <p:cNvSpPr/>
          <p:nvPr/>
        </p:nvSpPr>
        <p:spPr>
          <a:xfrm>
            <a:off x="4428942" y="2449245"/>
            <a:ext cx="736410"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Markers</a:t>
            </a:r>
          </a:p>
        </p:txBody>
      </p:sp>
      <p:sp>
        <p:nvSpPr>
          <p:cNvPr id="50" name="Rectangle: Rounded Corners 49">
            <a:extLst>
              <a:ext uri="{FF2B5EF4-FFF2-40B4-BE49-F238E27FC236}">
                <a16:creationId xmlns:a16="http://schemas.microsoft.com/office/drawing/2014/main" id="{11C2D33B-FF6F-4869-89D7-F1A088CF2CAA}"/>
              </a:ext>
            </a:extLst>
          </p:cNvPr>
          <p:cNvSpPr/>
          <p:nvPr/>
        </p:nvSpPr>
        <p:spPr>
          <a:xfrm>
            <a:off x="6856825" y="2449246"/>
            <a:ext cx="697046" cy="264109"/>
          </a:xfrm>
          <a:prstGeom prst="round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Hooks</a:t>
            </a:r>
          </a:p>
        </p:txBody>
      </p:sp>
      <p:sp>
        <p:nvSpPr>
          <p:cNvPr id="52" name="Rectangle: Rounded Corners 51">
            <a:extLst>
              <a:ext uri="{FF2B5EF4-FFF2-40B4-BE49-F238E27FC236}">
                <a16:creationId xmlns:a16="http://schemas.microsoft.com/office/drawing/2014/main" id="{EC5C8FB3-C2DF-444D-B904-CEEFCF3EC4EB}"/>
              </a:ext>
            </a:extLst>
          </p:cNvPr>
          <p:cNvSpPr/>
          <p:nvPr/>
        </p:nvSpPr>
        <p:spPr>
          <a:xfrm>
            <a:off x="1307086"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Acrylic</a:t>
            </a:r>
          </a:p>
        </p:txBody>
      </p:sp>
      <p:sp>
        <p:nvSpPr>
          <p:cNvPr id="53" name="Rectangle: Rounded Corners 52">
            <a:extLst>
              <a:ext uri="{FF2B5EF4-FFF2-40B4-BE49-F238E27FC236}">
                <a16:creationId xmlns:a16="http://schemas.microsoft.com/office/drawing/2014/main" id="{8833B943-6154-4090-9279-E5282FE10DF7}"/>
              </a:ext>
            </a:extLst>
          </p:cNvPr>
          <p:cNvSpPr/>
          <p:nvPr/>
        </p:nvSpPr>
        <p:spPr>
          <a:xfrm>
            <a:off x="2126692"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Cotton</a:t>
            </a:r>
          </a:p>
        </p:txBody>
      </p:sp>
      <p:sp>
        <p:nvSpPr>
          <p:cNvPr id="56" name="Rectangle: Rounded Corners 55">
            <a:extLst>
              <a:ext uri="{FF2B5EF4-FFF2-40B4-BE49-F238E27FC236}">
                <a16:creationId xmlns:a16="http://schemas.microsoft.com/office/drawing/2014/main" id="{71AAA2B3-0CE5-4E2A-85E7-31B3D42DC30C}"/>
              </a:ext>
            </a:extLst>
          </p:cNvPr>
          <p:cNvSpPr/>
          <p:nvPr/>
        </p:nvSpPr>
        <p:spPr>
          <a:xfrm>
            <a:off x="2946298" y="3004697"/>
            <a:ext cx="701082"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Wool</a:t>
            </a:r>
          </a:p>
        </p:txBody>
      </p:sp>
      <p:cxnSp>
        <p:nvCxnSpPr>
          <p:cNvPr id="23" name="Connector: Elbow 22">
            <a:extLst>
              <a:ext uri="{FF2B5EF4-FFF2-40B4-BE49-F238E27FC236}">
                <a16:creationId xmlns:a16="http://schemas.microsoft.com/office/drawing/2014/main" id="{FA4486E5-9F56-47A7-BE82-84CC4B03A134}"/>
              </a:ext>
            </a:extLst>
          </p:cNvPr>
          <p:cNvCxnSpPr>
            <a:stCxn id="46" idx="2"/>
            <a:endCxn id="52" idx="0"/>
          </p:cNvCxnSpPr>
          <p:nvPr/>
        </p:nvCxnSpPr>
        <p:spPr>
          <a:xfrm rot="5400000">
            <a:off x="1919793" y="2447257"/>
            <a:ext cx="295274" cy="819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3494B093-3AA7-415E-B04E-D2A92A7EB2EA}"/>
              </a:ext>
            </a:extLst>
          </p:cNvPr>
          <p:cNvCxnSpPr>
            <a:cxnSpLocks/>
            <a:stCxn id="46" idx="2"/>
          </p:cNvCxnSpPr>
          <p:nvPr/>
        </p:nvCxnSpPr>
        <p:spPr>
          <a:xfrm rot="5400000">
            <a:off x="2321456" y="2864160"/>
            <a:ext cx="310514" cy="104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B20B71D4-CDF5-4499-95F6-9B690149598C}"/>
              </a:ext>
            </a:extLst>
          </p:cNvPr>
          <p:cNvCxnSpPr>
            <a:cxnSpLocks/>
            <a:stCxn id="46" idx="2"/>
            <a:endCxn id="56" idx="0"/>
          </p:cNvCxnSpPr>
          <p:nvPr/>
        </p:nvCxnSpPr>
        <p:spPr>
          <a:xfrm rot="16200000" flipH="1">
            <a:off x="2739399" y="2447257"/>
            <a:ext cx="295274" cy="8196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Rounded Corners 39">
            <a:extLst>
              <a:ext uri="{FF2B5EF4-FFF2-40B4-BE49-F238E27FC236}">
                <a16:creationId xmlns:a16="http://schemas.microsoft.com/office/drawing/2014/main" id="{316F854F-B30F-43F8-A674-17310DC8F463}"/>
              </a:ext>
            </a:extLst>
          </p:cNvPr>
          <p:cNvSpPr/>
          <p:nvPr/>
        </p:nvSpPr>
        <p:spPr>
          <a:xfrm>
            <a:off x="4264609" y="3004697"/>
            <a:ext cx="1065078"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Stich Markers</a:t>
            </a:r>
            <a:endParaRPr lang="en-US" sz="1200" dirty="0">
              <a:solidFill>
                <a:schemeClr val="tx1"/>
              </a:solidFill>
            </a:endParaRPr>
          </a:p>
        </p:txBody>
      </p:sp>
      <p:cxnSp>
        <p:nvCxnSpPr>
          <p:cNvPr id="10" name="Straight Arrow Connector 9">
            <a:extLst>
              <a:ext uri="{FF2B5EF4-FFF2-40B4-BE49-F238E27FC236}">
                <a16:creationId xmlns:a16="http://schemas.microsoft.com/office/drawing/2014/main" id="{0478BB60-AB04-46ED-9C1A-34795286E83E}"/>
              </a:ext>
            </a:extLst>
          </p:cNvPr>
          <p:cNvCxnSpPr>
            <a:stCxn id="48" idx="2"/>
            <a:endCxn id="40" idx="0"/>
          </p:cNvCxnSpPr>
          <p:nvPr/>
        </p:nvCxnSpPr>
        <p:spPr>
          <a:xfrm>
            <a:off x="4797147" y="2713354"/>
            <a:ext cx="1" cy="291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Rounded Corners 50">
            <a:extLst>
              <a:ext uri="{FF2B5EF4-FFF2-40B4-BE49-F238E27FC236}">
                <a16:creationId xmlns:a16="http://schemas.microsoft.com/office/drawing/2014/main" id="{253076A6-3ECE-4E8E-A5ED-44AC2CFD095F}"/>
              </a:ext>
            </a:extLst>
          </p:cNvPr>
          <p:cNvSpPr/>
          <p:nvPr/>
        </p:nvSpPr>
        <p:spPr>
          <a:xfrm>
            <a:off x="57006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Aluminum</a:t>
            </a:r>
          </a:p>
        </p:txBody>
      </p:sp>
      <p:sp>
        <p:nvSpPr>
          <p:cNvPr id="54" name="Rectangle: Rounded Corners 53">
            <a:extLst>
              <a:ext uri="{FF2B5EF4-FFF2-40B4-BE49-F238E27FC236}">
                <a16:creationId xmlns:a16="http://schemas.microsoft.com/office/drawing/2014/main" id="{E8CD5DE8-730E-4502-B89B-C9452310EA05}"/>
              </a:ext>
            </a:extLst>
          </p:cNvPr>
          <p:cNvSpPr/>
          <p:nvPr/>
        </p:nvSpPr>
        <p:spPr>
          <a:xfrm>
            <a:off x="6779096" y="3004697"/>
            <a:ext cx="852504" cy="26410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Plastic</a:t>
            </a:r>
          </a:p>
        </p:txBody>
      </p:sp>
      <p:sp>
        <p:nvSpPr>
          <p:cNvPr id="57" name="Rectangle: Rounded Corners 56">
            <a:extLst>
              <a:ext uri="{FF2B5EF4-FFF2-40B4-BE49-F238E27FC236}">
                <a16:creationId xmlns:a16="http://schemas.microsoft.com/office/drawing/2014/main" id="{C922933E-9868-4BB4-95C9-1AFD8EBD1760}"/>
              </a:ext>
            </a:extLst>
          </p:cNvPr>
          <p:cNvSpPr/>
          <p:nvPr/>
        </p:nvSpPr>
        <p:spPr>
          <a:xfrm>
            <a:off x="7857496" y="3004696"/>
            <a:ext cx="852504" cy="264109"/>
          </a:xfrm>
          <a:prstGeom prst="round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Steel</a:t>
            </a:r>
          </a:p>
        </p:txBody>
      </p:sp>
      <p:cxnSp>
        <p:nvCxnSpPr>
          <p:cNvPr id="13" name="Straight Arrow Connector 12">
            <a:extLst>
              <a:ext uri="{FF2B5EF4-FFF2-40B4-BE49-F238E27FC236}">
                <a16:creationId xmlns:a16="http://schemas.microsoft.com/office/drawing/2014/main" id="{6B69A80A-4087-4B9F-B499-2B0A7AFD5619}"/>
              </a:ext>
            </a:extLst>
          </p:cNvPr>
          <p:cNvCxnSpPr>
            <a:stCxn id="50" idx="2"/>
            <a:endCxn id="54" idx="0"/>
          </p:cNvCxnSpPr>
          <p:nvPr/>
        </p:nvCxnSpPr>
        <p:spPr>
          <a:xfrm>
            <a:off x="7205348" y="2713355"/>
            <a:ext cx="0" cy="291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1998497F-499C-46F8-8658-AB598D2E77D3}"/>
              </a:ext>
            </a:extLst>
          </p:cNvPr>
          <p:cNvCxnSpPr>
            <a:stCxn id="50" idx="2"/>
            <a:endCxn id="57" idx="0"/>
          </p:cNvCxnSpPr>
          <p:nvPr/>
        </p:nvCxnSpPr>
        <p:spPr>
          <a:xfrm rot="16200000" flipH="1">
            <a:off x="7598878" y="2319825"/>
            <a:ext cx="291341"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999A50DA-1EF3-4010-85AE-19175C80E823}"/>
              </a:ext>
            </a:extLst>
          </p:cNvPr>
          <p:cNvCxnSpPr>
            <a:stCxn id="50" idx="2"/>
            <a:endCxn id="51" idx="0"/>
          </p:cNvCxnSpPr>
          <p:nvPr/>
        </p:nvCxnSpPr>
        <p:spPr>
          <a:xfrm rot="5400000">
            <a:off x="6520477" y="2319826"/>
            <a:ext cx="291342" cy="1078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A7929BAD-8A35-4642-9B52-66AFA599D3AE}"/>
              </a:ext>
            </a:extLst>
          </p:cNvPr>
          <p:cNvSpPr/>
          <p:nvPr/>
        </p:nvSpPr>
        <p:spPr>
          <a:xfrm>
            <a:off x="1788751" y="5236231"/>
            <a:ext cx="5668610" cy="4797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Durable Material, Rust-Resistant, Sleek Design, Easy Installation, Versatile Usage</a:t>
            </a:r>
          </a:p>
        </p:txBody>
      </p:sp>
      <p:sp>
        <p:nvSpPr>
          <p:cNvPr id="62" name="Rectangle 61">
            <a:extLst>
              <a:ext uri="{FF2B5EF4-FFF2-40B4-BE49-F238E27FC236}">
                <a16:creationId xmlns:a16="http://schemas.microsoft.com/office/drawing/2014/main" id="{0710034E-B848-4A21-ADBF-76E905BB867F}"/>
              </a:ext>
            </a:extLst>
          </p:cNvPr>
          <p:cNvSpPr/>
          <p:nvPr/>
        </p:nvSpPr>
        <p:spPr>
          <a:xfrm>
            <a:off x="1788751" y="3745127"/>
            <a:ext cx="5668610" cy="76069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Steel hooks are versatile tools made from high-strength steel, known for their durability and resistance to wear and corrosion.</a:t>
            </a:r>
          </a:p>
        </p:txBody>
      </p:sp>
      <p:sp>
        <p:nvSpPr>
          <p:cNvPr id="63" name="Rectangle: Rounded Corners 62">
            <a:extLst>
              <a:ext uri="{FF2B5EF4-FFF2-40B4-BE49-F238E27FC236}">
                <a16:creationId xmlns:a16="http://schemas.microsoft.com/office/drawing/2014/main" id="{BAD6C0E9-44F6-46B7-8D10-F95A4B94EE43}"/>
              </a:ext>
            </a:extLst>
          </p:cNvPr>
          <p:cNvSpPr/>
          <p:nvPr/>
        </p:nvSpPr>
        <p:spPr>
          <a:xfrm>
            <a:off x="1360650" y="5018445"/>
            <a:ext cx="913080"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Properties</a:t>
            </a:r>
          </a:p>
        </p:txBody>
      </p:sp>
      <p:sp>
        <p:nvSpPr>
          <p:cNvPr id="64" name="Rectangle: Rounded Corners 63">
            <a:extLst>
              <a:ext uri="{FF2B5EF4-FFF2-40B4-BE49-F238E27FC236}">
                <a16:creationId xmlns:a16="http://schemas.microsoft.com/office/drawing/2014/main" id="{52850AD5-27D6-45DE-96FC-7C95A0EEE8EF}"/>
              </a:ext>
            </a:extLst>
          </p:cNvPr>
          <p:cNvSpPr/>
          <p:nvPr/>
        </p:nvSpPr>
        <p:spPr>
          <a:xfrm>
            <a:off x="1377657" y="351173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a:t>
            </a:r>
          </a:p>
        </p:txBody>
      </p:sp>
      <p:sp>
        <p:nvSpPr>
          <p:cNvPr id="58" name="Rectangle: Rounded Corners 57">
            <a:extLst>
              <a:ext uri="{FF2B5EF4-FFF2-40B4-BE49-F238E27FC236}">
                <a16:creationId xmlns:a16="http://schemas.microsoft.com/office/drawing/2014/main" id="{D9D7A89F-3D2E-4F02-864E-3EA113B8D0EF}"/>
              </a:ext>
            </a:extLst>
          </p:cNvPr>
          <p:cNvSpPr/>
          <p:nvPr/>
        </p:nvSpPr>
        <p:spPr>
          <a:xfrm>
            <a:off x="1398539" y="4524167"/>
            <a:ext cx="983313" cy="26410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Sizes</a:t>
            </a:r>
          </a:p>
        </p:txBody>
      </p:sp>
      <p:sp>
        <p:nvSpPr>
          <p:cNvPr id="61" name="Rectangle 60">
            <a:extLst>
              <a:ext uri="{FF2B5EF4-FFF2-40B4-BE49-F238E27FC236}">
                <a16:creationId xmlns:a16="http://schemas.microsoft.com/office/drawing/2014/main" id="{6589AA9B-4CD6-4100-8B88-E6C0A4D46C16}"/>
              </a:ext>
            </a:extLst>
          </p:cNvPr>
          <p:cNvSpPr/>
          <p:nvPr/>
        </p:nvSpPr>
        <p:spPr>
          <a:xfrm>
            <a:off x="1782539" y="4765074"/>
            <a:ext cx="1514300" cy="20490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3.5mm to 10mm</a:t>
            </a:r>
          </a:p>
        </p:txBody>
      </p:sp>
      <p:pic>
        <p:nvPicPr>
          <p:cNvPr id="65" name="Picture 64">
            <a:hlinkClick r:id="" action="ppaction://noaction"/>
            <a:extLst>
              <a:ext uri="{FF2B5EF4-FFF2-40B4-BE49-F238E27FC236}">
                <a16:creationId xmlns:a16="http://schemas.microsoft.com/office/drawing/2014/main" id="{33572A22-3197-4C57-92B2-0911FB15C63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14736" y="2857059"/>
            <a:ext cx="1660846" cy="1533175"/>
          </a:xfrm>
          <a:prstGeom prst="rect">
            <a:avLst/>
          </a:prstGeom>
        </p:spPr>
      </p:pic>
      <p:sp>
        <p:nvSpPr>
          <p:cNvPr id="66" name="Rectangle 65">
            <a:extLst>
              <a:ext uri="{FF2B5EF4-FFF2-40B4-BE49-F238E27FC236}">
                <a16:creationId xmlns:a16="http://schemas.microsoft.com/office/drawing/2014/main" id="{A415A483-0350-440A-9BA4-828EEBEEE8FF}"/>
              </a:ext>
            </a:extLst>
          </p:cNvPr>
          <p:cNvSpPr/>
          <p:nvPr/>
        </p:nvSpPr>
        <p:spPr>
          <a:xfrm>
            <a:off x="-2" y="4990"/>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B8E89598-7CCE-43E4-A079-FEC12C0B0352}"/>
              </a:ext>
            </a:extLst>
          </p:cNvPr>
          <p:cNvGrpSpPr/>
          <p:nvPr/>
        </p:nvGrpSpPr>
        <p:grpSpPr>
          <a:xfrm>
            <a:off x="1766646" y="981470"/>
            <a:ext cx="8185737" cy="4313276"/>
            <a:chOff x="3037014" y="1745103"/>
            <a:chExt cx="6291223" cy="2919068"/>
          </a:xfrm>
        </p:grpSpPr>
        <p:sp>
          <p:nvSpPr>
            <p:cNvPr id="68" name="Rectangle 67">
              <a:extLst>
                <a:ext uri="{FF2B5EF4-FFF2-40B4-BE49-F238E27FC236}">
                  <a16:creationId xmlns:a16="http://schemas.microsoft.com/office/drawing/2014/main" id="{631A2D2B-8398-497F-B9C1-7D0127CD9335}"/>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C743ABD4-A5C6-4854-92DB-615FBF9CC4AB}"/>
                </a:ext>
              </a:extLst>
            </p:cNvPr>
            <p:cNvGrpSpPr/>
            <p:nvPr/>
          </p:nvGrpSpPr>
          <p:grpSpPr>
            <a:xfrm>
              <a:off x="3037014" y="1745103"/>
              <a:ext cx="6291221" cy="2315534"/>
              <a:chOff x="3037014" y="1745103"/>
              <a:chExt cx="6291221" cy="2315534"/>
            </a:xfrm>
          </p:grpSpPr>
          <p:sp>
            <p:nvSpPr>
              <p:cNvPr id="70" name="Rectangle 69">
                <a:extLst>
                  <a:ext uri="{FF2B5EF4-FFF2-40B4-BE49-F238E27FC236}">
                    <a16:creationId xmlns:a16="http://schemas.microsoft.com/office/drawing/2014/main" id="{2F03F22B-5CC0-40F7-9B92-1A99D1E6F7FF}"/>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05BC7E0-943C-4B5E-BA2A-F681B74C577A}"/>
                  </a:ext>
                </a:extLst>
              </p:cNvPr>
              <p:cNvSpPr/>
              <p:nvPr/>
            </p:nvSpPr>
            <p:spPr>
              <a:xfrm>
                <a:off x="3223093" y="2745529"/>
                <a:ext cx="5931891" cy="131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pic>
            <p:nvPicPr>
              <p:cNvPr id="73" name="Picture 72">
                <a:extLst>
                  <a:ext uri="{FF2B5EF4-FFF2-40B4-BE49-F238E27FC236}">
                    <a16:creationId xmlns:a16="http://schemas.microsoft.com/office/drawing/2014/main" id="{065B8E91-E64A-4983-8FFB-9882F371E8E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55871" y="3223324"/>
                <a:ext cx="408210" cy="305677"/>
              </a:xfrm>
              <a:prstGeom prst="rect">
                <a:avLst/>
              </a:prstGeom>
            </p:spPr>
          </p:pic>
        </p:grpSp>
      </p:grpSp>
      <p:sp>
        <p:nvSpPr>
          <p:cNvPr id="75" name="Rectangle 74">
            <a:hlinkClick r:id="rId18" action="ppaction://hlinksldjump"/>
            <a:extLst>
              <a:ext uri="{FF2B5EF4-FFF2-40B4-BE49-F238E27FC236}">
                <a16:creationId xmlns:a16="http://schemas.microsoft.com/office/drawing/2014/main" id="{E524977E-6D41-45C0-BB5B-A79DDF1B72FA}"/>
              </a:ext>
            </a:extLst>
          </p:cNvPr>
          <p:cNvSpPr/>
          <p:nvPr/>
        </p:nvSpPr>
        <p:spPr>
          <a:xfrm>
            <a:off x="5510620" y="3814241"/>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p>
        </p:txBody>
      </p:sp>
    </p:spTree>
    <p:extLst>
      <p:ext uri="{BB962C8B-B14F-4D97-AF65-F5344CB8AC3E}">
        <p14:creationId xmlns:p14="http://schemas.microsoft.com/office/powerpoint/2010/main" val="1799395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199" y="1267505"/>
            <a:ext cx="10845801" cy="4322989"/>
          </a:xfrm>
          <a:solidFill>
            <a:schemeClr val="tx1"/>
          </a:solidFill>
        </p:spPr>
        <p:txBody>
          <a:bodyPr>
            <a:noAutofit/>
          </a:bodyPr>
          <a:lstStyle/>
          <a:p>
            <a:pPr algn="ctr"/>
            <a:r>
              <a:rPr lang="en-US" sz="14900" dirty="0">
                <a:solidFill>
                  <a:schemeClr val="bg1"/>
                </a:solidFill>
              </a:rPr>
              <a:t>Profile</a:t>
            </a:r>
          </a:p>
        </p:txBody>
      </p:sp>
    </p:spTree>
    <p:extLst>
      <p:ext uri="{BB962C8B-B14F-4D97-AF65-F5344CB8AC3E}">
        <p14:creationId xmlns:p14="http://schemas.microsoft.com/office/powerpoint/2010/main" val="27285917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6177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73" name="Rectangle: Rounded Corners 72">
            <a:extLst>
              <a:ext uri="{FF2B5EF4-FFF2-40B4-BE49-F238E27FC236}">
                <a16:creationId xmlns:a16="http://schemas.microsoft.com/office/drawing/2014/main" id="{E80B85A7-D6FC-460F-901A-C94C359EE651}"/>
              </a:ext>
            </a:extLst>
          </p:cNvPr>
          <p:cNvSpPr/>
          <p:nvPr/>
        </p:nvSpPr>
        <p:spPr>
          <a:xfrm>
            <a:off x="766188" y="1910859"/>
            <a:ext cx="10767443" cy="4392862"/>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8"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0"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8"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7" name="Rectangle: Rounded Corners 46">
              <a:hlinkClick r:id="rId13"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28" name="Rectangle: Rounded Corners 27">
            <a:hlinkClick r:id="rId14" action="ppaction://hlinksldjump"/>
            <a:extLst>
              <a:ext uri="{FF2B5EF4-FFF2-40B4-BE49-F238E27FC236}">
                <a16:creationId xmlns:a16="http://schemas.microsoft.com/office/drawing/2014/main" id="{D22B1319-7EB0-422B-BB8B-CA98F9BEE2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Your Profile</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8610374D-8D3B-4EC6-A028-8EAA23A39B99}"/>
              </a:ext>
            </a:extLst>
          </p:cNvPr>
          <p:cNvGrpSpPr/>
          <p:nvPr/>
        </p:nvGrpSpPr>
        <p:grpSpPr>
          <a:xfrm>
            <a:off x="0" y="6524170"/>
            <a:ext cx="12192000" cy="348343"/>
            <a:chOff x="0" y="6524170"/>
            <a:chExt cx="12192000" cy="348343"/>
          </a:xfrm>
        </p:grpSpPr>
        <p:grpSp>
          <p:nvGrpSpPr>
            <p:cNvPr id="30" name="Group 29">
              <a:extLst>
                <a:ext uri="{FF2B5EF4-FFF2-40B4-BE49-F238E27FC236}">
                  <a16:creationId xmlns:a16="http://schemas.microsoft.com/office/drawing/2014/main" id="{BF84D59D-686E-4B68-A618-AF2A32FBC9CD}"/>
                </a:ext>
              </a:extLst>
            </p:cNvPr>
            <p:cNvGrpSpPr/>
            <p:nvPr/>
          </p:nvGrpSpPr>
          <p:grpSpPr>
            <a:xfrm>
              <a:off x="0" y="6524170"/>
              <a:ext cx="12192000" cy="348343"/>
              <a:chOff x="0" y="6524170"/>
              <a:chExt cx="12192000" cy="348343"/>
            </a:xfrm>
          </p:grpSpPr>
          <p:sp>
            <p:nvSpPr>
              <p:cNvPr id="51" name="Rectangle: Rounded Corners 50">
                <a:extLst>
                  <a:ext uri="{FF2B5EF4-FFF2-40B4-BE49-F238E27FC236}">
                    <a16:creationId xmlns:a16="http://schemas.microsoft.com/office/drawing/2014/main" id="{945E3E59-EDC3-4C84-AADC-C83648179EAD}"/>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64BD6A7-1497-4CD2-A756-F66C7E6C5A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31" name="Group 30">
              <a:extLst>
                <a:ext uri="{FF2B5EF4-FFF2-40B4-BE49-F238E27FC236}">
                  <a16:creationId xmlns:a16="http://schemas.microsoft.com/office/drawing/2014/main" id="{4876F293-DD8D-46AE-981C-C975AEA23D39}"/>
                </a:ext>
              </a:extLst>
            </p:cNvPr>
            <p:cNvGrpSpPr/>
            <p:nvPr/>
          </p:nvGrpSpPr>
          <p:grpSpPr>
            <a:xfrm>
              <a:off x="9719746" y="6600793"/>
              <a:ext cx="2011656" cy="256480"/>
              <a:chOff x="9719746" y="6600793"/>
              <a:chExt cx="2011656" cy="256480"/>
            </a:xfrm>
          </p:grpSpPr>
          <p:sp>
            <p:nvSpPr>
              <p:cNvPr id="49" name="Rectangle: Rounded Corners 48">
                <a:hlinkClick r:id="rId15" action="ppaction://hlinksldjump"/>
                <a:extLst>
                  <a:ext uri="{FF2B5EF4-FFF2-40B4-BE49-F238E27FC236}">
                    <a16:creationId xmlns:a16="http://schemas.microsoft.com/office/drawing/2014/main" id="{28BB4BB5-07DF-4488-B2AD-56BF741267C6}"/>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0" name="Rectangle: Rounded Corners 49">
                <a:hlinkClick r:id="rId16" action="ppaction://hlinksldjump"/>
                <a:extLst>
                  <a:ext uri="{FF2B5EF4-FFF2-40B4-BE49-F238E27FC236}">
                    <a16:creationId xmlns:a16="http://schemas.microsoft.com/office/drawing/2014/main" id="{F23388DD-EB9A-4DB3-B5D2-4957390B3C4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32" name="Group 31">
              <a:extLst>
                <a:ext uri="{FF2B5EF4-FFF2-40B4-BE49-F238E27FC236}">
                  <a16:creationId xmlns:a16="http://schemas.microsoft.com/office/drawing/2014/main" id="{0D0B2E64-2DC9-402A-BF77-003F2F3364B1}"/>
                </a:ext>
              </a:extLst>
            </p:cNvPr>
            <p:cNvGrpSpPr/>
            <p:nvPr/>
          </p:nvGrpSpPr>
          <p:grpSpPr>
            <a:xfrm>
              <a:off x="166789" y="6598734"/>
              <a:ext cx="1599857" cy="230072"/>
              <a:chOff x="166789" y="6598734"/>
              <a:chExt cx="1599857" cy="230072"/>
            </a:xfrm>
          </p:grpSpPr>
          <p:pic>
            <p:nvPicPr>
              <p:cNvPr id="35" name="Picture 34">
                <a:hlinkClick r:id="rId17"/>
                <a:extLst>
                  <a:ext uri="{FF2B5EF4-FFF2-40B4-BE49-F238E27FC236}">
                    <a16:creationId xmlns:a16="http://schemas.microsoft.com/office/drawing/2014/main" id="{F39FED45-E095-4C2E-92E5-C005D9FA2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1" name="Picture 40">
                <a:hlinkClick r:id="rId18"/>
                <a:extLst>
                  <a:ext uri="{FF2B5EF4-FFF2-40B4-BE49-F238E27FC236}">
                    <a16:creationId xmlns:a16="http://schemas.microsoft.com/office/drawing/2014/main" id="{AB458EDC-83AE-4293-8D24-E444D4550C28}"/>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42" name="Picture 41">
                <a:hlinkClick r:id="rId19"/>
                <a:extLst>
                  <a:ext uri="{FF2B5EF4-FFF2-40B4-BE49-F238E27FC236}">
                    <a16:creationId xmlns:a16="http://schemas.microsoft.com/office/drawing/2014/main" id="{52EE72D8-FD95-4AB0-AD7F-105FBA85D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43" name="Picture 42">
                <a:hlinkClick r:id="rId20"/>
                <a:extLst>
                  <a:ext uri="{FF2B5EF4-FFF2-40B4-BE49-F238E27FC236}">
                    <a16:creationId xmlns:a16="http://schemas.microsoft.com/office/drawing/2014/main" id="{72895B98-F78A-4AE9-B346-7954B9BA9F2A}"/>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48" name="Picture 47">
                <a:hlinkClick r:id="rId21"/>
                <a:extLst>
                  <a:ext uri="{FF2B5EF4-FFF2-40B4-BE49-F238E27FC236}">
                    <a16:creationId xmlns:a16="http://schemas.microsoft.com/office/drawing/2014/main" id="{BBD37D87-AF7F-4EF8-880A-CD34E14988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9" name="Picture 38">
            <a:hlinkClick r:id="rId22" action="ppaction://hlinksldjump"/>
            <a:extLst>
              <a:ext uri="{FF2B5EF4-FFF2-40B4-BE49-F238E27FC236}">
                <a16:creationId xmlns:a16="http://schemas.microsoft.com/office/drawing/2014/main" id="{6E550035-EE16-4BEB-8DD7-5F3F257347F1}"/>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2" name="Rectangle 1">
            <a:extLst>
              <a:ext uri="{FF2B5EF4-FFF2-40B4-BE49-F238E27FC236}">
                <a16:creationId xmlns:a16="http://schemas.microsoft.com/office/drawing/2014/main" id="{C0818004-59BA-4AE1-A1C2-C1C5CB7D9E14}"/>
              </a:ext>
            </a:extLst>
          </p:cNvPr>
          <p:cNvSpPr/>
          <p:nvPr/>
        </p:nvSpPr>
        <p:spPr>
          <a:xfrm>
            <a:off x="2566861" y="2213110"/>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Mark234</a:t>
            </a:r>
          </a:p>
        </p:txBody>
      </p:sp>
      <p:sp>
        <p:nvSpPr>
          <p:cNvPr id="53" name="Rectangle 52">
            <a:extLst>
              <a:ext uri="{FF2B5EF4-FFF2-40B4-BE49-F238E27FC236}">
                <a16:creationId xmlns:a16="http://schemas.microsoft.com/office/drawing/2014/main" id="{92D5B399-1C44-48A3-8F52-5DC27232005B}"/>
              </a:ext>
            </a:extLst>
          </p:cNvPr>
          <p:cNvSpPr/>
          <p:nvPr/>
        </p:nvSpPr>
        <p:spPr>
          <a:xfrm>
            <a:off x="1197527" y="2302261"/>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Username</a:t>
            </a:r>
          </a:p>
        </p:txBody>
      </p:sp>
      <p:sp>
        <p:nvSpPr>
          <p:cNvPr id="40" name="Rectangle 39">
            <a:extLst>
              <a:ext uri="{FF2B5EF4-FFF2-40B4-BE49-F238E27FC236}">
                <a16:creationId xmlns:a16="http://schemas.microsoft.com/office/drawing/2014/main" id="{68730233-C071-40BD-8CB3-63448D5124A9}"/>
              </a:ext>
            </a:extLst>
          </p:cNvPr>
          <p:cNvSpPr/>
          <p:nvPr/>
        </p:nvSpPr>
        <p:spPr>
          <a:xfrm>
            <a:off x="2566861" y="2772106"/>
            <a:ext cx="5415996" cy="5515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Purok </a:t>
            </a:r>
            <a:r>
              <a:rPr lang="en-US" dirty="0" err="1">
                <a:solidFill>
                  <a:schemeClr val="tx1"/>
                </a:solidFill>
              </a:rPr>
              <a:t>Cabatingan</a:t>
            </a:r>
            <a:r>
              <a:rPr lang="en-US" dirty="0">
                <a:solidFill>
                  <a:schemeClr val="tx1"/>
                </a:solidFill>
              </a:rPr>
              <a:t> , Monte Alegre, Aurora, Zamboanga del Sur</a:t>
            </a:r>
          </a:p>
        </p:txBody>
      </p:sp>
      <p:sp>
        <p:nvSpPr>
          <p:cNvPr id="45" name="Rectangle 44">
            <a:extLst>
              <a:ext uri="{FF2B5EF4-FFF2-40B4-BE49-F238E27FC236}">
                <a16:creationId xmlns:a16="http://schemas.microsoft.com/office/drawing/2014/main" id="{FC94A0D6-20BE-48E3-8569-094364E741EE}"/>
              </a:ext>
            </a:extLst>
          </p:cNvPr>
          <p:cNvSpPr/>
          <p:nvPr/>
        </p:nvSpPr>
        <p:spPr>
          <a:xfrm>
            <a:off x="1197527" y="2861257"/>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Address</a:t>
            </a:r>
          </a:p>
        </p:txBody>
      </p:sp>
      <p:sp>
        <p:nvSpPr>
          <p:cNvPr id="56" name="Rectangle 55">
            <a:extLst>
              <a:ext uri="{FF2B5EF4-FFF2-40B4-BE49-F238E27FC236}">
                <a16:creationId xmlns:a16="http://schemas.microsoft.com/office/drawing/2014/main" id="{08DE891C-72DC-4EAD-8AE3-92CBE7FE2FC1}"/>
              </a:ext>
            </a:extLst>
          </p:cNvPr>
          <p:cNvSpPr/>
          <p:nvPr/>
        </p:nvSpPr>
        <p:spPr>
          <a:xfrm>
            <a:off x="2566861" y="3389852"/>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Dec, 14, 2003</a:t>
            </a:r>
          </a:p>
        </p:txBody>
      </p:sp>
      <p:sp>
        <p:nvSpPr>
          <p:cNvPr id="57" name="Rectangle 56">
            <a:extLst>
              <a:ext uri="{FF2B5EF4-FFF2-40B4-BE49-F238E27FC236}">
                <a16:creationId xmlns:a16="http://schemas.microsoft.com/office/drawing/2014/main" id="{3D138739-868D-43D9-B27A-4AA08D614EFA}"/>
              </a:ext>
            </a:extLst>
          </p:cNvPr>
          <p:cNvSpPr/>
          <p:nvPr/>
        </p:nvSpPr>
        <p:spPr>
          <a:xfrm>
            <a:off x="1197527" y="3479003"/>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Birth Date</a:t>
            </a:r>
          </a:p>
        </p:txBody>
      </p:sp>
      <p:sp>
        <p:nvSpPr>
          <p:cNvPr id="3" name="Rectangle 2">
            <a:extLst>
              <a:ext uri="{FF2B5EF4-FFF2-40B4-BE49-F238E27FC236}">
                <a16:creationId xmlns:a16="http://schemas.microsoft.com/office/drawing/2014/main" id="{34F0515E-23C7-4CF4-83AC-6E90F2FF668B}"/>
              </a:ext>
            </a:extLst>
          </p:cNvPr>
          <p:cNvSpPr/>
          <p:nvPr/>
        </p:nvSpPr>
        <p:spPr>
          <a:xfrm>
            <a:off x="8749046" y="2256102"/>
            <a:ext cx="2162629" cy="2139361"/>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hlinkClick r:id="rId24" action="ppaction://hlinksldjump"/>
            <a:extLst>
              <a:ext uri="{FF2B5EF4-FFF2-40B4-BE49-F238E27FC236}">
                <a16:creationId xmlns:a16="http://schemas.microsoft.com/office/drawing/2014/main" id="{17684F44-CC9D-4290-AB24-7BECE547D6B8}"/>
              </a:ext>
            </a:extLst>
          </p:cNvPr>
          <p:cNvSpPr/>
          <p:nvPr/>
        </p:nvSpPr>
        <p:spPr>
          <a:xfrm>
            <a:off x="5004818" y="5281681"/>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63" name="Rectangle: Rounded Corners 62">
            <a:hlinkClick r:id="rId25" action="ppaction://hlinksldjump"/>
            <a:extLst>
              <a:ext uri="{FF2B5EF4-FFF2-40B4-BE49-F238E27FC236}">
                <a16:creationId xmlns:a16="http://schemas.microsoft.com/office/drawing/2014/main" id="{7455EE9E-505E-419E-8054-BA3E4CDF5F84}"/>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sp>
        <p:nvSpPr>
          <p:cNvPr id="65" name="Rectangle 64">
            <a:extLst>
              <a:ext uri="{FF2B5EF4-FFF2-40B4-BE49-F238E27FC236}">
                <a16:creationId xmlns:a16="http://schemas.microsoft.com/office/drawing/2014/main" id="{CCCCA0B3-406D-418B-B8CE-DF8B96E83027}"/>
              </a:ext>
            </a:extLst>
          </p:cNvPr>
          <p:cNvSpPr/>
          <p:nvPr/>
        </p:nvSpPr>
        <p:spPr>
          <a:xfrm>
            <a:off x="2566861" y="4050738"/>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+639306856120</a:t>
            </a:r>
          </a:p>
        </p:txBody>
      </p:sp>
      <p:sp>
        <p:nvSpPr>
          <p:cNvPr id="68" name="Rectangle 67">
            <a:extLst>
              <a:ext uri="{FF2B5EF4-FFF2-40B4-BE49-F238E27FC236}">
                <a16:creationId xmlns:a16="http://schemas.microsoft.com/office/drawing/2014/main" id="{8CEEE343-D3E7-4F52-81B7-2314BEBAC211}"/>
              </a:ext>
            </a:extLst>
          </p:cNvPr>
          <p:cNvSpPr/>
          <p:nvPr/>
        </p:nvSpPr>
        <p:spPr>
          <a:xfrm>
            <a:off x="1197527" y="4139889"/>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Mobile No.</a:t>
            </a:r>
          </a:p>
        </p:txBody>
      </p:sp>
      <p:sp>
        <p:nvSpPr>
          <p:cNvPr id="61" name="Rectangle: Rounded Corners 60">
            <a:hlinkClick r:id="rId13" action="ppaction://hlinksldjump"/>
            <a:extLst>
              <a:ext uri="{FF2B5EF4-FFF2-40B4-BE49-F238E27FC236}">
                <a16:creationId xmlns:a16="http://schemas.microsoft.com/office/drawing/2014/main" id="{FCEF6768-343C-48AD-9EB3-BC3D87D946F1}"/>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3842977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610374D-8D3B-4EC6-A028-8EAA23A39B99}"/>
              </a:ext>
            </a:extLst>
          </p:cNvPr>
          <p:cNvGrpSpPr/>
          <p:nvPr/>
        </p:nvGrpSpPr>
        <p:grpSpPr>
          <a:xfrm>
            <a:off x="0" y="6524170"/>
            <a:ext cx="12192000" cy="348343"/>
            <a:chOff x="0" y="6524170"/>
            <a:chExt cx="12192000" cy="348343"/>
          </a:xfrm>
        </p:grpSpPr>
        <p:grpSp>
          <p:nvGrpSpPr>
            <p:cNvPr id="30" name="Group 29">
              <a:extLst>
                <a:ext uri="{FF2B5EF4-FFF2-40B4-BE49-F238E27FC236}">
                  <a16:creationId xmlns:a16="http://schemas.microsoft.com/office/drawing/2014/main" id="{BF84D59D-686E-4B68-A618-AF2A32FBC9CD}"/>
                </a:ext>
              </a:extLst>
            </p:cNvPr>
            <p:cNvGrpSpPr/>
            <p:nvPr/>
          </p:nvGrpSpPr>
          <p:grpSpPr>
            <a:xfrm>
              <a:off x="0" y="6524170"/>
              <a:ext cx="12192000" cy="348343"/>
              <a:chOff x="0" y="6524170"/>
              <a:chExt cx="12192000" cy="348343"/>
            </a:xfrm>
          </p:grpSpPr>
          <p:sp>
            <p:nvSpPr>
              <p:cNvPr id="51" name="Rectangle: Rounded Corners 50">
                <a:extLst>
                  <a:ext uri="{FF2B5EF4-FFF2-40B4-BE49-F238E27FC236}">
                    <a16:creationId xmlns:a16="http://schemas.microsoft.com/office/drawing/2014/main" id="{945E3E59-EDC3-4C84-AADC-C83648179EAD}"/>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64BD6A7-1497-4CD2-A756-F66C7E6C5A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31" name="Group 30">
              <a:extLst>
                <a:ext uri="{FF2B5EF4-FFF2-40B4-BE49-F238E27FC236}">
                  <a16:creationId xmlns:a16="http://schemas.microsoft.com/office/drawing/2014/main" id="{4876F293-DD8D-46AE-981C-C975AEA23D39}"/>
                </a:ext>
              </a:extLst>
            </p:cNvPr>
            <p:cNvGrpSpPr/>
            <p:nvPr/>
          </p:nvGrpSpPr>
          <p:grpSpPr>
            <a:xfrm>
              <a:off x="9719746" y="6600793"/>
              <a:ext cx="2011656" cy="256480"/>
              <a:chOff x="9719746" y="6600793"/>
              <a:chExt cx="2011656" cy="256480"/>
            </a:xfrm>
          </p:grpSpPr>
          <p:sp>
            <p:nvSpPr>
              <p:cNvPr id="49" name="Rectangle: Rounded Corners 48">
                <a:hlinkClick r:id="rId3" action="ppaction://hlinksldjump"/>
                <a:extLst>
                  <a:ext uri="{FF2B5EF4-FFF2-40B4-BE49-F238E27FC236}">
                    <a16:creationId xmlns:a16="http://schemas.microsoft.com/office/drawing/2014/main" id="{28BB4BB5-07DF-4488-B2AD-56BF741267C6}"/>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0" name="Rectangle: Rounded Corners 49">
                <a:hlinkClick r:id="rId4" action="ppaction://hlinksldjump"/>
                <a:extLst>
                  <a:ext uri="{FF2B5EF4-FFF2-40B4-BE49-F238E27FC236}">
                    <a16:creationId xmlns:a16="http://schemas.microsoft.com/office/drawing/2014/main" id="{F23388DD-EB9A-4DB3-B5D2-4957390B3C4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32" name="Group 31">
              <a:extLst>
                <a:ext uri="{FF2B5EF4-FFF2-40B4-BE49-F238E27FC236}">
                  <a16:creationId xmlns:a16="http://schemas.microsoft.com/office/drawing/2014/main" id="{0D0B2E64-2DC9-402A-BF77-003F2F3364B1}"/>
                </a:ext>
              </a:extLst>
            </p:cNvPr>
            <p:cNvGrpSpPr/>
            <p:nvPr/>
          </p:nvGrpSpPr>
          <p:grpSpPr>
            <a:xfrm>
              <a:off x="166789" y="6598734"/>
              <a:ext cx="1599857" cy="230072"/>
              <a:chOff x="166789" y="6598734"/>
              <a:chExt cx="1599857" cy="230072"/>
            </a:xfrm>
          </p:grpSpPr>
          <p:pic>
            <p:nvPicPr>
              <p:cNvPr id="35" name="Picture 34">
                <a:hlinkClick r:id="rId5"/>
                <a:extLst>
                  <a:ext uri="{FF2B5EF4-FFF2-40B4-BE49-F238E27FC236}">
                    <a16:creationId xmlns:a16="http://schemas.microsoft.com/office/drawing/2014/main" id="{F39FED45-E095-4C2E-92E5-C005D9FA2D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1" name="Picture 40">
                <a:hlinkClick r:id="rId7"/>
                <a:extLst>
                  <a:ext uri="{FF2B5EF4-FFF2-40B4-BE49-F238E27FC236}">
                    <a16:creationId xmlns:a16="http://schemas.microsoft.com/office/drawing/2014/main" id="{AB458EDC-83AE-4293-8D24-E444D4550C28}"/>
                  </a:ext>
                </a:extLst>
              </p:cNvPr>
              <p:cNvPicPr>
                <a:picLocks noChangeAspect="1"/>
              </p:cNvPicPr>
              <p:nvPr/>
            </p:nvPicPr>
            <p:blipFill rotWithShape="1">
              <a:blip r:embed="rId8">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42" name="Picture 41">
                <a:hlinkClick r:id="rId9"/>
                <a:extLst>
                  <a:ext uri="{FF2B5EF4-FFF2-40B4-BE49-F238E27FC236}">
                    <a16:creationId xmlns:a16="http://schemas.microsoft.com/office/drawing/2014/main" id="{52EE72D8-FD95-4AB0-AD7F-105FBA85DA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43" name="Picture 42">
                <a:hlinkClick r:id="rId11"/>
                <a:extLst>
                  <a:ext uri="{FF2B5EF4-FFF2-40B4-BE49-F238E27FC236}">
                    <a16:creationId xmlns:a16="http://schemas.microsoft.com/office/drawing/2014/main" id="{72895B98-F78A-4AE9-B346-7954B9BA9F2A}"/>
                  </a:ext>
                </a:extLst>
              </p:cNvPr>
              <p:cNvPicPr>
                <a:picLocks noChangeAspect="1"/>
              </p:cNvPicPr>
              <p:nvPr/>
            </p:nvPicPr>
            <p:blipFill rotWithShape="1">
              <a:blip r:embed="rId12">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48" name="Picture 47">
                <a:hlinkClick r:id="rId13"/>
                <a:extLst>
                  <a:ext uri="{FF2B5EF4-FFF2-40B4-BE49-F238E27FC236}">
                    <a16:creationId xmlns:a16="http://schemas.microsoft.com/office/drawing/2014/main" id="{BBD37D87-AF7F-4EF8-880A-CD34E149886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15"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7"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15"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20" action="ppaction://hlinksldjump"/>
              <a:extLst>
                <a:ext uri="{FF2B5EF4-FFF2-40B4-BE49-F238E27FC236}">
                  <a16:creationId xmlns:a16="http://schemas.microsoft.com/office/drawing/2014/main" id="{E131B2FC-5F6E-48E6-BEBE-ED6334E149F5}"/>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21"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73" name="Rectangle: Rounded Corners 72">
            <a:extLst>
              <a:ext uri="{FF2B5EF4-FFF2-40B4-BE49-F238E27FC236}">
                <a16:creationId xmlns:a16="http://schemas.microsoft.com/office/drawing/2014/main" id="{E80B85A7-D6FC-460F-901A-C94C359EE651}"/>
              </a:ext>
            </a:extLst>
          </p:cNvPr>
          <p:cNvSpPr/>
          <p:nvPr/>
        </p:nvSpPr>
        <p:spPr>
          <a:xfrm>
            <a:off x="766188" y="1910859"/>
            <a:ext cx="10767443" cy="4392862"/>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4F0515E-23C7-4CF4-83AC-6E90F2FF668B}"/>
              </a:ext>
            </a:extLst>
          </p:cNvPr>
          <p:cNvSpPr/>
          <p:nvPr/>
        </p:nvSpPr>
        <p:spPr>
          <a:xfrm>
            <a:off x="8749046" y="2256102"/>
            <a:ext cx="2162629" cy="2139361"/>
          </a:xfrm>
          <a:prstGeom prst="rect">
            <a:avLst/>
          </a:prstGeom>
          <a:blipFill dpi="0" rotWithShape="1">
            <a:blip r:embed="rId18">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7455EE9E-505E-419E-8054-BA3E4CDF5F84}"/>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sp>
        <p:nvSpPr>
          <p:cNvPr id="61" name="Rectangle 60">
            <a:extLst>
              <a:ext uri="{FF2B5EF4-FFF2-40B4-BE49-F238E27FC236}">
                <a16:creationId xmlns:a16="http://schemas.microsoft.com/office/drawing/2014/main" id="{01A7114B-1A5B-4CA0-90DB-7148C244A1C1}"/>
              </a:ext>
            </a:extLst>
          </p:cNvPr>
          <p:cNvSpPr/>
          <p:nvPr/>
        </p:nvSpPr>
        <p:spPr>
          <a:xfrm>
            <a:off x="-2" y="4990"/>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4EF284D-AD7E-45FD-A7D7-BAD322B15E3C}"/>
              </a:ext>
            </a:extLst>
          </p:cNvPr>
          <p:cNvSpPr/>
          <p:nvPr/>
        </p:nvSpPr>
        <p:spPr>
          <a:xfrm>
            <a:off x="-1" y="0"/>
            <a:ext cx="12192000" cy="651393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28" name="Rectangle: Rounded Corners 27">
            <a:hlinkClick r:id="rId22" action="ppaction://hlinksldjump"/>
            <a:extLst>
              <a:ext uri="{FF2B5EF4-FFF2-40B4-BE49-F238E27FC236}">
                <a16:creationId xmlns:a16="http://schemas.microsoft.com/office/drawing/2014/main" id="{D22B1319-7EB0-422B-BB8B-CA98F9BEE2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Your Profile</a:t>
            </a:r>
            <a:endParaRPr lang="en-US" sz="1200" b="1" u="sng" dirty="0">
              <a:solidFill>
                <a:schemeClr val="accent1"/>
              </a:solidFill>
              <a:latin typeface="Arial" panose="020B0604020202020204" pitchFamily="34" charset="0"/>
              <a:cs typeface="Arial" panose="020B0604020202020204" pitchFamily="34" charset="0"/>
            </a:endParaRPr>
          </a:p>
        </p:txBody>
      </p:sp>
      <p:pic>
        <p:nvPicPr>
          <p:cNvPr id="39" name="Picture 38">
            <a:hlinkClick r:id="rId23" action="ppaction://hlinksldjump"/>
            <a:extLst>
              <a:ext uri="{FF2B5EF4-FFF2-40B4-BE49-F238E27FC236}">
                <a16:creationId xmlns:a16="http://schemas.microsoft.com/office/drawing/2014/main" id="{6E550035-EE16-4BEB-8DD7-5F3F257347F1}"/>
              </a:ext>
            </a:extLst>
          </p:cNvPr>
          <p:cNvPicPr>
            <a:picLocks noChangeAspect="1"/>
          </p:cNvPicPr>
          <p:nvPr/>
        </p:nvPicPr>
        <p:blipFill rotWithShape="1">
          <a:blip r:embed="rId2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2" name="Rectangle 1">
            <a:extLst>
              <a:ext uri="{FF2B5EF4-FFF2-40B4-BE49-F238E27FC236}">
                <a16:creationId xmlns:a16="http://schemas.microsoft.com/office/drawing/2014/main" id="{C0818004-59BA-4AE1-A1C2-C1C5CB7D9E14}"/>
              </a:ext>
            </a:extLst>
          </p:cNvPr>
          <p:cNvSpPr/>
          <p:nvPr/>
        </p:nvSpPr>
        <p:spPr>
          <a:xfrm>
            <a:off x="2566861" y="2213110"/>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Mark234</a:t>
            </a:r>
          </a:p>
        </p:txBody>
      </p:sp>
      <p:sp>
        <p:nvSpPr>
          <p:cNvPr id="53" name="Rectangle 52">
            <a:extLst>
              <a:ext uri="{FF2B5EF4-FFF2-40B4-BE49-F238E27FC236}">
                <a16:creationId xmlns:a16="http://schemas.microsoft.com/office/drawing/2014/main" id="{92D5B399-1C44-48A3-8F52-5DC27232005B}"/>
              </a:ext>
            </a:extLst>
          </p:cNvPr>
          <p:cNvSpPr/>
          <p:nvPr/>
        </p:nvSpPr>
        <p:spPr>
          <a:xfrm>
            <a:off x="1197527" y="2302261"/>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Username</a:t>
            </a:r>
          </a:p>
        </p:txBody>
      </p:sp>
      <p:sp>
        <p:nvSpPr>
          <p:cNvPr id="40" name="Rectangle 39">
            <a:extLst>
              <a:ext uri="{FF2B5EF4-FFF2-40B4-BE49-F238E27FC236}">
                <a16:creationId xmlns:a16="http://schemas.microsoft.com/office/drawing/2014/main" id="{68730233-C071-40BD-8CB3-63448D5124A9}"/>
              </a:ext>
            </a:extLst>
          </p:cNvPr>
          <p:cNvSpPr/>
          <p:nvPr/>
        </p:nvSpPr>
        <p:spPr>
          <a:xfrm>
            <a:off x="2566861" y="2772106"/>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Ceniza</a:t>
            </a:r>
            <a:r>
              <a:rPr lang="en-US" dirty="0">
                <a:solidFill>
                  <a:schemeClr val="tx1"/>
                </a:solidFill>
              </a:rPr>
              <a:t> Street, </a:t>
            </a:r>
            <a:r>
              <a:rPr lang="en-US" dirty="0" err="1">
                <a:solidFill>
                  <a:schemeClr val="tx1"/>
                </a:solidFill>
              </a:rPr>
              <a:t>Poblacion</a:t>
            </a:r>
            <a:r>
              <a:rPr lang="en-US" dirty="0">
                <a:solidFill>
                  <a:schemeClr val="tx1"/>
                </a:solidFill>
              </a:rPr>
              <a:t>, Aurora, Zamboanga </a:t>
            </a:r>
            <a:r>
              <a:rPr lang="en-US" dirty="0" err="1">
                <a:solidFill>
                  <a:schemeClr val="tx1"/>
                </a:solidFill>
              </a:rPr>
              <a:t>delSur</a:t>
            </a:r>
            <a:endParaRPr lang="en-US" dirty="0">
              <a:solidFill>
                <a:schemeClr val="tx1"/>
              </a:solidFill>
            </a:endParaRPr>
          </a:p>
        </p:txBody>
      </p:sp>
      <p:sp>
        <p:nvSpPr>
          <p:cNvPr id="45" name="Rectangle 44">
            <a:extLst>
              <a:ext uri="{FF2B5EF4-FFF2-40B4-BE49-F238E27FC236}">
                <a16:creationId xmlns:a16="http://schemas.microsoft.com/office/drawing/2014/main" id="{FC94A0D6-20BE-48E3-8569-094364E741EE}"/>
              </a:ext>
            </a:extLst>
          </p:cNvPr>
          <p:cNvSpPr/>
          <p:nvPr/>
        </p:nvSpPr>
        <p:spPr>
          <a:xfrm>
            <a:off x="1197527" y="2861257"/>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Address</a:t>
            </a:r>
          </a:p>
        </p:txBody>
      </p:sp>
      <p:sp>
        <p:nvSpPr>
          <p:cNvPr id="56" name="Rectangle 55">
            <a:extLst>
              <a:ext uri="{FF2B5EF4-FFF2-40B4-BE49-F238E27FC236}">
                <a16:creationId xmlns:a16="http://schemas.microsoft.com/office/drawing/2014/main" id="{08DE891C-72DC-4EAD-8AE3-92CBE7FE2FC1}"/>
              </a:ext>
            </a:extLst>
          </p:cNvPr>
          <p:cNvSpPr/>
          <p:nvPr/>
        </p:nvSpPr>
        <p:spPr>
          <a:xfrm>
            <a:off x="2566861" y="3389852"/>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Dec, 14, 2003</a:t>
            </a:r>
          </a:p>
        </p:txBody>
      </p:sp>
      <p:sp>
        <p:nvSpPr>
          <p:cNvPr id="57" name="Rectangle 56">
            <a:extLst>
              <a:ext uri="{FF2B5EF4-FFF2-40B4-BE49-F238E27FC236}">
                <a16:creationId xmlns:a16="http://schemas.microsoft.com/office/drawing/2014/main" id="{3D138739-868D-43D9-B27A-4AA08D614EFA}"/>
              </a:ext>
            </a:extLst>
          </p:cNvPr>
          <p:cNvSpPr/>
          <p:nvPr/>
        </p:nvSpPr>
        <p:spPr>
          <a:xfrm>
            <a:off x="1197527" y="3479003"/>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Birth Date</a:t>
            </a:r>
          </a:p>
        </p:txBody>
      </p:sp>
      <p:sp>
        <p:nvSpPr>
          <p:cNvPr id="59" name="Rectangle: Rounded Corners 58">
            <a:hlinkClick r:id="rId25" action="ppaction://hlinksldjump"/>
            <a:extLst>
              <a:ext uri="{FF2B5EF4-FFF2-40B4-BE49-F238E27FC236}">
                <a16:creationId xmlns:a16="http://schemas.microsoft.com/office/drawing/2014/main" id="{17684F44-CC9D-4290-AB24-7BECE547D6B8}"/>
              </a:ext>
            </a:extLst>
          </p:cNvPr>
          <p:cNvSpPr/>
          <p:nvPr/>
        </p:nvSpPr>
        <p:spPr>
          <a:xfrm>
            <a:off x="5004818" y="5281681"/>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pic>
        <p:nvPicPr>
          <p:cNvPr id="5" name="Picture 4">
            <a:extLst>
              <a:ext uri="{FF2B5EF4-FFF2-40B4-BE49-F238E27FC236}">
                <a16:creationId xmlns:a16="http://schemas.microsoft.com/office/drawing/2014/main" id="{2F903722-FC0C-4131-88B8-FB224E94C117}"/>
              </a:ext>
            </a:extLst>
          </p:cNvPr>
          <p:cNvPicPr>
            <a:picLocks noChangeAspect="1"/>
          </p:cNvPicPr>
          <p:nvPr/>
        </p:nvPicPr>
        <p:blipFill rotWithShape="1">
          <a:blip r:embed="rId26">
            <a:extLst>
              <a:ext uri="{28A0092B-C50C-407E-A947-70E740481C1C}">
                <a14:useLocalDpi xmlns:a14="http://schemas.microsoft.com/office/drawing/2010/main" val="0"/>
              </a:ext>
            </a:extLst>
          </a:blip>
          <a:srcRect l="26801" t="13983" r="24457" b="24375"/>
          <a:stretch/>
        </p:blipFill>
        <p:spPr>
          <a:xfrm>
            <a:off x="1643801" y="77867"/>
            <a:ext cx="9012216" cy="6407992"/>
          </a:xfrm>
          <a:prstGeom prst="rect">
            <a:avLst/>
          </a:prstGeom>
        </p:spPr>
      </p:pic>
      <p:sp>
        <p:nvSpPr>
          <p:cNvPr id="6" name="Rectangle 5">
            <a:hlinkClick r:id="rId27" action="ppaction://hlinksldjump"/>
            <a:extLst>
              <a:ext uri="{FF2B5EF4-FFF2-40B4-BE49-F238E27FC236}">
                <a16:creationId xmlns:a16="http://schemas.microsoft.com/office/drawing/2014/main" id="{338641EC-B1DF-4A65-A10D-FE45C9331761}"/>
              </a:ext>
            </a:extLst>
          </p:cNvPr>
          <p:cNvSpPr/>
          <p:nvPr/>
        </p:nvSpPr>
        <p:spPr>
          <a:xfrm>
            <a:off x="5695950" y="3675852"/>
            <a:ext cx="1219199" cy="1221907"/>
          </a:xfrm>
          <a:prstGeom prst="rect">
            <a:avLst/>
          </a:prstGeom>
          <a:blipFill dpi="0" rotWithShape="1">
            <a:blip r:embed="rId2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27" action="ppaction://hlinksldjump"/>
            <a:extLst>
              <a:ext uri="{FF2B5EF4-FFF2-40B4-BE49-F238E27FC236}">
                <a16:creationId xmlns:a16="http://schemas.microsoft.com/office/drawing/2014/main" id="{CFE8D9D0-8031-4763-AA3F-9EA9D5D486CA}"/>
              </a:ext>
            </a:extLst>
          </p:cNvPr>
          <p:cNvSpPr/>
          <p:nvPr/>
        </p:nvSpPr>
        <p:spPr>
          <a:xfrm>
            <a:off x="7927359" y="5998015"/>
            <a:ext cx="1133297" cy="2789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hlinkClick r:id="rId22" action="ppaction://hlinksldjump"/>
            <a:extLst>
              <a:ext uri="{FF2B5EF4-FFF2-40B4-BE49-F238E27FC236}">
                <a16:creationId xmlns:a16="http://schemas.microsoft.com/office/drawing/2014/main" id="{2E107278-0D18-49C1-9281-6AB8D9BC20F0}"/>
              </a:ext>
            </a:extLst>
          </p:cNvPr>
          <p:cNvSpPr/>
          <p:nvPr/>
        </p:nvSpPr>
        <p:spPr>
          <a:xfrm>
            <a:off x="9274710" y="5990866"/>
            <a:ext cx="1133297" cy="2789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51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6177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73" name="Rectangle: Rounded Corners 72">
            <a:extLst>
              <a:ext uri="{FF2B5EF4-FFF2-40B4-BE49-F238E27FC236}">
                <a16:creationId xmlns:a16="http://schemas.microsoft.com/office/drawing/2014/main" id="{E80B85A7-D6FC-460F-901A-C94C359EE651}"/>
              </a:ext>
            </a:extLst>
          </p:cNvPr>
          <p:cNvSpPr/>
          <p:nvPr/>
        </p:nvSpPr>
        <p:spPr>
          <a:xfrm>
            <a:off x="766188" y="1910859"/>
            <a:ext cx="10767443" cy="4392862"/>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8"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0"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8"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7" name="Rectangle: Rounded Corners 46">
              <a:hlinkClick r:id="rId13"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28" name="Rectangle: Rounded Corners 27">
            <a:hlinkClick r:id="rId14" action="ppaction://hlinksldjump"/>
            <a:extLst>
              <a:ext uri="{FF2B5EF4-FFF2-40B4-BE49-F238E27FC236}">
                <a16:creationId xmlns:a16="http://schemas.microsoft.com/office/drawing/2014/main" id="{D22B1319-7EB0-422B-BB8B-CA98F9BEE2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Your Profile</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8610374D-8D3B-4EC6-A028-8EAA23A39B99}"/>
              </a:ext>
            </a:extLst>
          </p:cNvPr>
          <p:cNvGrpSpPr/>
          <p:nvPr/>
        </p:nvGrpSpPr>
        <p:grpSpPr>
          <a:xfrm>
            <a:off x="0" y="6524170"/>
            <a:ext cx="12192000" cy="348343"/>
            <a:chOff x="0" y="6524170"/>
            <a:chExt cx="12192000" cy="348343"/>
          </a:xfrm>
        </p:grpSpPr>
        <p:grpSp>
          <p:nvGrpSpPr>
            <p:cNvPr id="30" name="Group 29">
              <a:extLst>
                <a:ext uri="{FF2B5EF4-FFF2-40B4-BE49-F238E27FC236}">
                  <a16:creationId xmlns:a16="http://schemas.microsoft.com/office/drawing/2014/main" id="{BF84D59D-686E-4B68-A618-AF2A32FBC9CD}"/>
                </a:ext>
              </a:extLst>
            </p:cNvPr>
            <p:cNvGrpSpPr/>
            <p:nvPr/>
          </p:nvGrpSpPr>
          <p:grpSpPr>
            <a:xfrm>
              <a:off x="0" y="6524170"/>
              <a:ext cx="12192000" cy="348343"/>
              <a:chOff x="0" y="6524170"/>
              <a:chExt cx="12192000" cy="348343"/>
            </a:xfrm>
          </p:grpSpPr>
          <p:sp>
            <p:nvSpPr>
              <p:cNvPr id="51" name="Rectangle: Rounded Corners 50">
                <a:extLst>
                  <a:ext uri="{FF2B5EF4-FFF2-40B4-BE49-F238E27FC236}">
                    <a16:creationId xmlns:a16="http://schemas.microsoft.com/office/drawing/2014/main" id="{945E3E59-EDC3-4C84-AADC-C83648179EAD}"/>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64BD6A7-1497-4CD2-A756-F66C7E6C5A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31" name="Group 30">
              <a:extLst>
                <a:ext uri="{FF2B5EF4-FFF2-40B4-BE49-F238E27FC236}">
                  <a16:creationId xmlns:a16="http://schemas.microsoft.com/office/drawing/2014/main" id="{4876F293-DD8D-46AE-981C-C975AEA23D39}"/>
                </a:ext>
              </a:extLst>
            </p:cNvPr>
            <p:cNvGrpSpPr/>
            <p:nvPr/>
          </p:nvGrpSpPr>
          <p:grpSpPr>
            <a:xfrm>
              <a:off x="9719746" y="6600793"/>
              <a:ext cx="2011656" cy="256480"/>
              <a:chOff x="9719746" y="6600793"/>
              <a:chExt cx="2011656" cy="256480"/>
            </a:xfrm>
          </p:grpSpPr>
          <p:sp>
            <p:nvSpPr>
              <p:cNvPr id="49" name="Rectangle: Rounded Corners 48">
                <a:hlinkClick r:id="rId15" action="ppaction://hlinksldjump"/>
                <a:extLst>
                  <a:ext uri="{FF2B5EF4-FFF2-40B4-BE49-F238E27FC236}">
                    <a16:creationId xmlns:a16="http://schemas.microsoft.com/office/drawing/2014/main" id="{28BB4BB5-07DF-4488-B2AD-56BF741267C6}"/>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0" name="Rectangle: Rounded Corners 49">
                <a:hlinkClick r:id="rId16" action="ppaction://hlinksldjump"/>
                <a:extLst>
                  <a:ext uri="{FF2B5EF4-FFF2-40B4-BE49-F238E27FC236}">
                    <a16:creationId xmlns:a16="http://schemas.microsoft.com/office/drawing/2014/main" id="{F23388DD-EB9A-4DB3-B5D2-4957390B3C4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32" name="Group 31">
              <a:extLst>
                <a:ext uri="{FF2B5EF4-FFF2-40B4-BE49-F238E27FC236}">
                  <a16:creationId xmlns:a16="http://schemas.microsoft.com/office/drawing/2014/main" id="{0D0B2E64-2DC9-402A-BF77-003F2F3364B1}"/>
                </a:ext>
              </a:extLst>
            </p:cNvPr>
            <p:cNvGrpSpPr/>
            <p:nvPr/>
          </p:nvGrpSpPr>
          <p:grpSpPr>
            <a:xfrm>
              <a:off x="166789" y="6598734"/>
              <a:ext cx="1599857" cy="230072"/>
              <a:chOff x="166789" y="6598734"/>
              <a:chExt cx="1599857" cy="230072"/>
            </a:xfrm>
          </p:grpSpPr>
          <p:pic>
            <p:nvPicPr>
              <p:cNvPr id="35" name="Picture 34">
                <a:hlinkClick r:id="rId17"/>
                <a:extLst>
                  <a:ext uri="{FF2B5EF4-FFF2-40B4-BE49-F238E27FC236}">
                    <a16:creationId xmlns:a16="http://schemas.microsoft.com/office/drawing/2014/main" id="{F39FED45-E095-4C2E-92E5-C005D9FA2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1" name="Picture 40">
                <a:hlinkClick r:id="rId18"/>
                <a:extLst>
                  <a:ext uri="{FF2B5EF4-FFF2-40B4-BE49-F238E27FC236}">
                    <a16:creationId xmlns:a16="http://schemas.microsoft.com/office/drawing/2014/main" id="{AB458EDC-83AE-4293-8D24-E444D4550C28}"/>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42" name="Picture 41">
                <a:hlinkClick r:id="rId19"/>
                <a:extLst>
                  <a:ext uri="{FF2B5EF4-FFF2-40B4-BE49-F238E27FC236}">
                    <a16:creationId xmlns:a16="http://schemas.microsoft.com/office/drawing/2014/main" id="{52EE72D8-FD95-4AB0-AD7F-105FBA85D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43" name="Picture 42">
                <a:hlinkClick r:id="rId20"/>
                <a:extLst>
                  <a:ext uri="{FF2B5EF4-FFF2-40B4-BE49-F238E27FC236}">
                    <a16:creationId xmlns:a16="http://schemas.microsoft.com/office/drawing/2014/main" id="{72895B98-F78A-4AE9-B346-7954B9BA9F2A}"/>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48" name="Picture 47">
                <a:hlinkClick r:id="rId21"/>
                <a:extLst>
                  <a:ext uri="{FF2B5EF4-FFF2-40B4-BE49-F238E27FC236}">
                    <a16:creationId xmlns:a16="http://schemas.microsoft.com/office/drawing/2014/main" id="{BBD37D87-AF7F-4EF8-880A-CD34E14988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9" name="Picture 38">
            <a:hlinkClick r:id="rId22" action="ppaction://hlinksldjump"/>
            <a:extLst>
              <a:ext uri="{FF2B5EF4-FFF2-40B4-BE49-F238E27FC236}">
                <a16:creationId xmlns:a16="http://schemas.microsoft.com/office/drawing/2014/main" id="{6E550035-EE16-4BEB-8DD7-5F3F257347F1}"/>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2" name="Rectangle 1">
            <a:extLst>
              <a:ext uri="{FF2B5EF4-FFF2-40B4-BE49-F238E27FC236}">
                <a16:creationId xmlns:a16="http://schemas.microsoft.com/office/drawing/2014/main" id="{C0818004-59BA-4AE1-A1C2-C1C5CB7D9E14}"/>
              </a:ext>
            </a:extLst>
          </p:cNvPr>
          <p:cNvSpPr/>
          <p:nvPr/>
        </p:nvSpPr>
        <p:spPr>
          <a:xfrm>
            <a:off x="2566861" y="2213110"/>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Mark234</a:t>
            </a:r>
          </a:p>
        </p:txBody>
      </p:sp>
      <p:sp>
        <p:nvSpPr>
          <p:cNvPr id="53" name="Rectangle 52">
            <a:extLst>
              <a:ext uri="{FF2B5EF4-FFF2-40B4-BE49-F238E27FC236}">
                <a16:creationId xmlns:a16="http://schemas.microsoft.com/office/drawing/2014/main" id="{92D5B399-1C44-48A3-8F52-5DC27232005B}"/>
              </a:ext>
            </a:extLst>
          </p:cNvPr>
          <p:cNvSpPr/>
          <p:nvPr/>
        </p:nvSpPr>
        <p:spPr>
          <a:xfrm>
            <a:off x="1197527" y="2302261"/>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Username</a:t>
            </a:r>
          </a:p>
        </p:txBody>
      </p:sp>
      <p:sp>
        <p:nvSpPr>
          <p:cNvPr id="45" name="Rectangle 44">
            <a:extLst>
              <a:ext uri="{FF2B5EF4-FFF2-40B4-BE49-F238E27FC236}">
                <a16:creationId xmlns:a16="http://schemas.microsoft.com/office/drawing/2014/main" id="{FC94A0D6-20BE-48E3-8569-094364E741EE}"/>
              </a:ext>
            </a:extLst>
          </p:cNvPr>
          <p:cNvSpPr/>
          <p:nvPr/>
        </p:nvSpPr>
        <p:spPr>
          <a:xfrm>
            <a:off x="1197527" y="2861257"/>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Address</a:t>
            </a:r>
          </a:p>
        </p:txBody>
      </p:sp>
      <p:sp>
        <p:nvSpPr>
          <p:cNvPr id="56" name="Rectangle 55">
            <a:extLst>
              <a:ext uri="{FF2B5EF4-FFF2-40B4-BE49-F238E27FC236}">
                <a16:creationId xmlns:a16="http://schemas.microsoft.com/office/drawing/2014/main" id="{08DE891C-72DC-4EAD-8AE3-92CBE7FE2FC1}"/>
              </a:ext>
            </a:extLst>
          </p:cNvPr>
          <p:cNvSpPr/>
          <p:nvPr/>
        </p:nvSpPr>
        <p:spPr>
          <a:xfrm>
            <a:off x="2566861" y="3389852"/>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Dec, 14, 2003</a:t>
            </a:r>
          </a:p>
        </p:txBody>
      </p:sp>
      <p:sp>
        <p:nvSpPr>
          <p:cNvPr id="57" name="Rectangle 56">
            <a:extLst>
              <a:ext uri="{FF2B5EF4-FFF2-40B4-BE49-F238E27FC236}">
                <a16:creationId xmlns:a16="http://schemas.microsoft.com/office/drawing/2014/main" id="{3D138739-868D-43D9-B27A-4AA08D614EFA}"/>
              </a:ext>
            </a:extLst>
          </p:cNvPr>
          <p:cNvSpPr/>
          <p:nvPr/>
        </p:nvSpPr>
        <p:spPr>
          <a:xfrm>
            <a:off x="1197527" y="3479003"/>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Birth Date</a:t>
            </a:r>
          </a:p>
        </p:txBody>
      </p:sp>
      <p:sp>
        <p:nvSpPr>
          <p:cNvPr id="3" name="Rectangle 2">
            <a:extLst>
              <a:ext uri="{FF2B5EF4-FFF2-40B4-BE49-F238E27FC236}">
                <a16:creationId xmlns:a16="http://schemas.microsoft.com/office/drawing/2014/main" id="{34F0515E-23C7-4CF4-83AC-6E90F2FF668B}"/>
              </a:ext>
            </a:extLst>
          </p:cNvPr>
          <p:cNvSpPr/>
          <p:nvPr/>
        </p:nvSpPr>
        <p:spPr>
          <a:xfrm>
            <a:off x="8749046" y="2256102"/>
            <a:ext cx="2162629" cy="2139361"/>
          </a:xfrm>
          <a:prstGeom prst="rect">
            <a:avLst/>
          </a:prstGeom>
          <a:blipFill dpi="0" rotWithShape="1">
            <a:blip r:embed="rId24">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hlinkClick r:id="rId25" action="ppaction://hlinksldjump"/>
            <a:extLst>
              <a:ext uri="{FF2B5EF4-FFF2-40B4-BE49-F238E27FC236}">
                <a16:creationId xmlns:a16="http://schemas.microsoft.com/office/drawing/2014/main" id="{17684F44-CC9D-4290-AB24-7BECE547D6B8}"/>
              </a:ext>
            </a:extLst>
          </p:cNvPr>
          <p:cNvSpPr/>
          <p:nvPr/>
        </p:nvSpPr>
        <p:spPr>
          <a:xfrm>
            <a:off x="5004818" y="5281681"/>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63" name="Rectangle: Rounded Corners 62">
            <a:hlinkClick r:id="rId26" action="ppaction://hlinksldjump"/>
            <a:extLst>
              <a:ext uri="{FF2B5EF4-FFF2-40B4-BE49-F238E27FC236}">
                <a16:creationId xmlns:a16="http://schemas.microsoft.com/office/drawing/2014/main" id="{7455EE9E-505E-419E-8054-BA3E4CDF5F84}"/>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sp>
        <p:nvSpPr>
          <p:cNvPr id="65" name="Rectangle 64">
            <a:extLst>
              <a:ext uri="{FF2B5EF4-FFF2-40B4-BE49-F238E27FC236}">
                <a16:creationId xmlns:a16="http://schemas.microsoft.com/office/drawing/2014/main" id="{9E0AB5AF-DD17-41D4-9013-EB0B1D707FCC}"/>
              </a:ext>
            </a:extLst>
          </p:cNvPr>
          <p:cNvSpPr/>
          <p:nvPr/>
        </p:nvSpPr>
        <p:spPr>
          <a:xfrm>
            <a:off x="2566861" y="4050738"/>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+639306856120</a:t>
            </a:r>
          </a:p>
        </p:txBody>
      </p:sp>
      <p:sp>
        <p:nvSpPr>
          <p:cNvPr id="68" name="Rectangle 67">
            <a:extLst>
              <a:ext uri="{FF2B5EF4-FFF2-40B4-BE49-F238E27FC236}">
                <a16:creationId xmlns:a16="http://schemas.microsoft.com/office/drawing/2014/main" id="{FE963C80-2D0B-440F-8CEA-C875C3164D09}"/>
              </a:ext>
            </a:extLst>
          </p:cNvPr>
          <p:cNvSpPr/>
          <p:nvPr/>
        </p:nvSpPr>
        <p:spPr>
          <a:xfrm>
            <a:off x="1197527" y="4139889"/>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Mobile No.</a:t>
            </a:r>
          </a:p>
        </p:txBody>
      </p:sp>
      <p:sp>
        <p:nvSpPr>
          <p:cNvPr id="61" name="Rectangle: Rounded Corners 60">
            <a:hlinkClick r:id="rId13" action="ppaction://hlinksldjump"/>
            <a:extLst>
              <a:ext uri="{FF2B5EF4-FFF2-40B4-BE49-F238E27FC236}">
                <a16:creationId xmlns:a16="http://schemas.microsoft.com/office/drawing/2014/main" id="{7A880A2B-ECFD-412F-A025-1DA66435253D}"/>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69" name="Rectangle 68">
            <a:extLst>
              <a:ext uri="{FF2B5EF4-FFF2-40B4-BE49-F238E27FC236}">
                <a16:creationId xmlns:a16="http://schemas.microsoft.com/office/drawing/2014/main" id="{E7D0785B-EEDA-4DB9-8B2B-906C19C0E0B5}"/>
              </a:ext>
            </a:extLst>
          </p:cNvPr>
          <p:cNvSpPr/>
          <p:nvPr/>
        </p:nvSpPr>
        <p:spPr>
          <a:xfrm>
            <a:off x="2566861" y="2772106"/>
            <a:ext cx="5415996" cy="55159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Purok </a:t>
            </a:r>
            <a:r>
              <a:rPr lang="en-US" dirty="0" err="1">
                <a:solidFill>
                  <a:schemeClr val="tx1"/>
                </a:solidFill>
              </a:rPr>
              <a:t>Cabatingan</a:t>
            </a:r>
            <a:r>
              <a:rPr lang="en-US" dirty="0">
                <a:solidFill>
                  <a:schemeClr val="tx1"/>
                </a:solidFill>
              </a:rPr>
              <a:t> , Monte Alegre, Aurora, Zamboanga del Sur</a:t>
            </a:r>
          </a:p>
        </p:txBody>
      </p:sp>
    </p:spTree>
    <p:extLst>
      <p:ext uri="{BB962C8B-B14F-4D97-AF65-F5344CB8AC3E}">
        <p14:creationId xmlns:p14="http://schemas.microsoft.com/office/powerpoint/2010/main" val="21337048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6177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1D40DFF-0DFB-40FB-9DA9-4E9A499D4749}"/>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73" name="Rectangle: Rounded Corners 72">
            <a:extLst>
              <a:ext uri="{FF2B5EF4-FFF2-40B4-BE49-F238E27FC236}">
                <a16:creationId xmlns:a16="http://schemas.microsoft.com/office/drawing/2014/main" id="{E80B85A7-D6FC-460F-901A-C94C359EE651}"/>
              </a:ext>
            </a:extLst>
          </p:cNvPr>
          <p:cNvSpPr/>
          <p:nvPr/>
        </p:nvSpPr>
        <p:spPr>
          <a:xfrm>
            <a:off x="766188" y="1910859"/>
            <a:ext cx="10767443" cy="4392862"/>
          </a:xfrm>
          <a:prstGeom prst="roundRect">
            <a:avLst/>
          </a:prstGeom>
          <a:solidFill>
            <a:schemeClr val="bg1">
              <a:lumMod val="6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5890502D-D0D4-4039-994A-20FCE018BD1F}"/>
              </a:ext>
            </a:extLst>
          </p:cNvPr>
          <p:cNvGrpSpPr/>
          <p:nvPr/>
        </p:nvGrpSpPr>
        <p:grpSpPr>
          <a:xfrm>
            <a:off x="0" y="-3175"/>
            <a:ext cx="12192000" cy="646176"/>
            <a:chOff x="0" y="-3175"/>
            <a:chExt cx="12192000" cy="646176"/>
          </a:xfrm>
        </p:grpSpPr>
        <p:sp>
          <p:nvSpPr>
            <p:cNvPr id="34" name="Rectangle: Rounded Corners 33">
              <a:extLst>
                <a:ext uri="{FF2B5EF4-FFF2-40B4-BE49-F238E27FC236}">
                  <a16:creationId xmlns:a16="http://schemas.microsoft.com/office/drawing/2014/main" id="{1B363595-2F69-4E49-8EB2-78469DB78158}"/>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hlinkClick r:id="rId8" action="ppaction://hlinksldjump"/>
              <a:extLst>
                <a:ext uri="{FF2B5EF4-FFF2-40B4-BE49-F238E27FC236}">
                  <a16:creationId xmlns:a16="http://schemas.microsoft.com/office/drawing/2014/main" id="{AB40629E-BEF3-4124-831F-DD74B6AF1B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37" name="Picture 36">
              <a:hlinkClick r:id="rId10" action="ppaction://hlinksldjump"/>
              <a:extLst>
                <a:ext uri="{FF2B5EF4-FFF2-40B4-BE49-F238E27FC236}">
                  <a16:creationId xmlns:a16="http://schemas.microsoft.com/office/drawing/2014/main" id="{084C54E8-CFF3-4F2D-BC57-FA6B965F4B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38" name="Picture 37">
              <a:hlinkClick r:id="rId8" action="ppaction://hlinksldjump"/>
              <a:extLst>
                <a:ext uri="{FF2B5EF4-FFF2-40B4-BE49-F238E27FC236}">
                  <a16:creationId xmlns:a16="http://schemas.microsoft.com/office/drawing/2014/main" id="{089623AF-4B38-4DD8-A3D2-C46583ECA9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44" name="Rectangle: Rounded Corners 43">
              <a:extLst>
                <a:ext uri="{FF2B5EF4-FFF2-40B4-BE49-F238E27FC236}">
                  <a16:creationId xmlns:a16="http://schemas.microsoft.com/office/drawing/2014/main" id="{18EBE551-F1DF-4D9D-ABE0-9A7348840E5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46" name="Rectangle: Rounded Corners 45">
              <a:hlinkClick r:id="rId13" action="ppaction://hlinksldjump"/>
              <a:extLst>
                <a:ext uri="{FF2B5EF4-FFF2-40B4-BE49-F238E27FC236}">
                  <a16:creationId xmlns:a16="http://schemas.microsoft.com/office/drawing/2014/main" id="{E131B2FC-5F6E-48E6-BEBE-ED6334E149F5}"/>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47" name="Rectangle: Rounded Corners 46">
              <a:hlinkClick r:id="rId14" action="ppaction://hlinksldjump"/>
              <a:extLst>
                <a:ext uri="{FF2B5EF4-FFF2-40B4-BE49-F238E27FC236}">
                  <a16:creationId xmlns:a16="http://schemas.microsoft.com/office/drawing/2014/main" id="{44B8231F-91A0-4BED-B263-5CF09B970413}"/>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28" name="Rectangle: Rounded Corners 27">
            <a:hlinkClick r:id="rId15" action="ppaction://hlinksldjump"/>
            <a:extLst>
              <a:ext uri="{FF2B5EF4-FFF2-40B4-BE49-F238E27FC236}">
                <a16:creationId xmlns:a16="http://schemas.microsoft.com/office/drawing/2014/main" id="{D22B1319-7EB0-422B-BB8B-CA98F9BEE2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Your Profile</a:t>
            </a:r>
            <a:endParaRPr lang="en-US" sz="1200" b="1" u="sng" dirty="0">
              <a:solidFill>
                <a:schemeClr val="accent1"/>
              </a:solidFill>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8610374D-8D3B-4EC6-A028-8EAA23A39B99}"/>
              </a:ext>
            </a:extLst>
          </p:cNvPr>
          <p:cNvGrpSpPr/>
          <p:nvPr/>
        </p:nvGrpSpPr>
        <p:grpSpPr>
          <a:xfrm>
            <a:off x="0" y="6524170"/>
            <a:ext cx="12192000" cy="348343"/>
            <a:chOff x="0" y="6524170"/>
            <a:chExt cx="12192000" cy="348343"/>
          </a:xfrm>
        </p:grpSpPr>
        <p:grpSp>
          <p:nvGrpSpPr>
            <p:cNvPr id="30" name="Group 29">
              <a:extLst>
                <a:ext uri="{FF2B5EF4-FFF2-40B4-BE49-F238E27FC236}">
                  <a16:creationId xmlns:a16="http://schemas.microsoft.com/office/drawing/2014/main" id="{BF84D59D-686E-4B68-A618-AF2A32FBC9CD}"/>
                </a:ext>
              </a:extLst>
            </p:cNvPr>
            <p:cNvGrpSpPr/>
            <p:nvPr/>
          </p:nvGrpSpPr>
          <p:grpSpPr>
            <a:xfrm>
              <a:off x="0" y="6524170"/>
              <a:ext cx="12192000" cy="348343"/>
              <a:chOff x="0" y="6524170"/>
              <a:chExt cx="12192000" cy="348343"/>
            </a:xfrm>
          </p:grpSpPr>
          <p:sp>
            <p:nvSpPr>
              <p:cNvPr id="51" name="Rectangle: Rounded Corners 50">
                <a:extLst>
                  <a:ext uri="{FF2B5EF4-FFF2-40B4-BE49-F238E27FC236}">
                    <a16:creationId xmlns:a16="http://schemas.microsoft.com/office/drawing/2014/main" id="{945E3E59-EDC3-4C84-AADC-C83648179EAD}"/>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64BD6A7-1497-4CD2-A756-F66C7E6C5A7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31" name="Group 30">
              <a:extLst>
                <a:ext uri="{FF2B5EF4-FFF2-40B4-BE49-F238E27FC236}">
                  <a16:creationId xmlns:a16="http://schemas.microsoft.com/office/drawing/2014/main" id="{4876F293-DD8D-46AE-981C-C975AEA23D39}"/>
                </a:ext>
              </a:extLst>
            </p:cNvPr>
            <p:cNvGrpSpPr/>
            <p:nvPr/>
          </p:nvGrpSpPr>
          <p:grpSpPr>
            <a:xfrm>
              <a:off x="9719746" y="6600793"/>
              <a:ext cx="2011656" cy="256480"/>
              <a:chOff x="9719746" y="6600793"/>
              <a:chExt cx="2011656" cy="256480"/>
            </a:xfrm>
          </p:grpSpPr>
          <p:sp>
            <p:nvSpPr>
              <p:cNvPr id="49" name="Rectangle: Rounded Corners 48">
                <a:hlinkClick r:id="rId16" action="ppaction://hlinksldjump"/>
                <a:extLst>
                  <a:ext uri="{FF2B5EF4-FFF2-40B4-BE49-F238E27FC236}">
                    <a16:creationId xmlns:a16="http://schemas.microsoft.com/office/drawing/2014/main" id="{28BB4BB5-07DF-4488-B2AD-56BF741267C6}"/>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0" name="Rectangle: Rounded Corners 49">
                <a:hlinkClick r:id="rId17" action="ppaction://hlinksldjump"/>
                <a:extLst>
                  <a:ext uri="{FF2B5EF4-FFF2-40B4-BE49-F238E27FC236}">
                    <a16:creationId xmlns:a16="http://schemas.microsoft.com/office/drawing/2014/main" id="{F23388DD-EB9A-4DB3-B5D2-4957390B3C4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32" name="Group 31">
              <a:extLst>
                <a:ext uri="{FF2B5EF4-FFF2-40B4-BE49-F238E27FC236}">
                  <a16:creationId xmlns:a16="http://schemas.microsoft.com/office/drawing/2014/main" id="{0D0B2E64-2DC9-402A-BF77-003F2F3364B1}"/>
                </a:ext>
              </a:extLst>
            </p:cNvPr>
            <p:cNvGrpSpPr/>
            <p:nvPr/>
          </p:nvGrpSpPr>
          <p:grpSpPr>
            <a:xfrm>
              <a:off x="166789" y="6598734"/>
              <a:ext cx="1599857" cy="230072"/>
              <a:chOff x="166789" y="6598734"/>
              <a:chExt cx="1599857" cy="230072"/>
            </a:xfrm>
          </p:grpSpPr>
          <p:pic>
            <p:nvPicPr>
              <p:cNvPr id="35" name="Picture 34">
                <a:hlinkClick r:id="rId18"/>
                <a:extLst>
                  <a:ext uri="{FF2B5EF4-FFF2-40B4-BE49-F238E27FC236}">
                    <a16:creationId xmlns:a16="http://schemas.microsoft.com/office/drawing/2014/main" id="{F39FED45-E095-4C2E-92E5-C005D9FA2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41" name="Picture 40">
                <a:hlinkClick r:id="rId19"/>
                <a:extLst>
                  <a:ext uri="{FF2B5EF4-FFF2-40B4-BE49-F238E27FC236}">
                    <a16:creationId xmlns:a16="http://schemas.microsoft.com/office/drawing/2014/main" id="{AB458EDC-83AE-4293-8D24-E444D4550C28}"/>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42" name="Picture 41">
                <a:hlinkClick r:id="rId20"/>
                <a:extLst>
                  <a:ext uri="{FF2B5EF4-FFF2-40B4-BE49-F238E27FC236}">
                    <a16:creationId xmlns:a16="http://schemas.microsoft.com/office/drawing/2014/main" id="{52EE72D8-FD95-4AB0-AD7F-105FBA85D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43" name="Picture 42">
                <a:hlinkClick r:id="rId21"/>
                <a:extLst>
                  <a:ext uri="{FF2B5EF4-FFF2-40B4-BE49-F238E27FC236}">
                    <a16:creationId xmlns:a16="http://schemas.microsoft.com/office/drawing/2014/main" id="{72895B98-F78A-4AE9-B346-7954B9BA9F2A}"/>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48" name="Picture 47">
                <a:hlinkClick r:id="rId22"/>
                <a:extLst>
                  <a:ext uri="{FF2B5EF4-FFF2-40B4-BE49-F238E27FC236}">
                    <a16:creationId xmlns:a16="http://schemas.microsoft.com/office/drawing/2014/main" id="{BBD37D87-AF7F-4EF8-880A-CD34E14988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9" name="Picture 38">
            <a:hlinkClick r:id="rId23" action="ppaction://hlinksldjump"/>
            <a:extLst>
              <a:ext uri="{FF2B5EF4-FFF2-40B4-BE49-F238E27FC236}">
                <a16:creationId xmlns:a16="http://schemas.microsoft.com/office/drawing/2014/main" id="{6E550035-EE16-4BEB-8DD7-5F3F257347F1}"/>
              </a:ext>
            </a:extLst>
          </p:cNvPr>
          <p:cNvPicPr>
            <a:picLocks noChangeAspect="1"/>
          </p:cNvPicPr>
          <p:nvPr/>
        </p:nvPicPr>
        <p:blipFill rotWithShape="1">
          <a:blip r:embed="rId2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2" name="Rectangle 1">
            <a:extLst>
              <a:ext uri="{FF2B5EF4-FFF2-40B4-BE49-F238E27FC236}">
                <a16:creationId xmlns:a16="http://schemas.microsoft.com/office/drawing/2014/main" id="{C0818004-59BA-4AE1-A1C2-C1C5CB7D9E14}"/>
              </a:ext>
            </a:extLst>
          </p:cNvPr>
          <p:cNvSpPr/>
          <p:nvPr/>
        </p:nvSpPr>
        <p:spPr>
          <a:xfrm>
            <a:off x="2566861" y="2213110"/>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Mark234</a:t>
            </a:r>
          </a:p>
        </p:txBody>
      </p:sp>
      <p:sp>
        <p:nvSpPr>
          <p:cNvPr id="53" name="Rectangle 52">
            <a:extLst>
              <a:ext uri="{FF2B5EF4-FFF2-40B4-BE49-F238E27FC236}">
                <a16:creationId xmlns:a16="http://schemas.microsoft.com/office/drawing/2014/main" id="{92D5B399-1C44-48A3-8F52-5DC27232005B}"/>
              </a:ext>
            </a:extLst>
          </p:cNvPr>
          <p:cNvSpPr/>
          <p:nvPr/>
        </p:nvSpPr>
        <p:spPr>
          <a:xfrm>
            <a:off x="1197527" y="2302261"/>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Username</a:t>
            </a:r>
          </a:p>
        </p:txBody>
      </p:sp>
      <p:sp>
        <p:nvSpPr>
          <p:cNvPr id="40" name="Rectangle 39">
            <a:extLst>
              <a:ext uri="{FF2B5EF4-FFF2-40B4-BE49-F238E27FC236}">
                <a16:creationId xmlns:a16="http://schemas.microsoft.com/office/drawing/2014/main" id="{68730233-C071-40BD-8CB3-63448D5124A9}"/>
              </a:ext>
            </a:extLst>
          </p:cNvPr>
          <p:cNvSpPr/>
          <p:nvPr/>
        </p:nvSpPr>
        <p:spPr>
          <a:xfrm>
            <a:off x="2566861" y="2772106"/>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Ceniza</a:t>
            </a:r>
            <a:r>
              <a:rPr lang="en-US" dirty="0">
                <a:solidFill>
                  <a:schemeClr val="tx1"/>
                </a:solidFill>
              </a:rPr>
              <a:t> Street, </a:t>
            </a:r>
            <a:r>
              <a:rPr lang="en-US" dirty="0" err="1">
                <a:solidFill>
                  <a:schemeClr val="tx1"/>
                </a:solidFill>
              </a:rPr>
              <a:t>Poblacion</a:t>
            </a:r>
            <a:r>
              <a:rPr lang="en-US" dirty="0">
                <a:solidFill>
                  <a:schemeClr val="tx1"/>
                </a:solidFill>
              </a:rPr>
              <a:t>, Aurora, Zamboanga </a:t>
            </a:r>
            <a:r>
              <a:rPr lang="en-US" dirty="0" err="1">
                <a:solidFill>
                  <a:schemeClr val="tx1"/>
                </a:solidFill>
              </a:rPr>
              <a:t>delSur</a:t>
            </a:r>
            <a:endParaRPr lang="en-US" dirty="0">
              <a:solidFill>
                <a:schemeClr val="tx1"/>
              </a:solidFill>
            </a:endParaRPr>
          </a:p>
        </p:txBody>
      </p:sp>
      <p:sp>
        <p:nvSpPr>
          <p:cNvPr id="45" name="Rectangle 44">
            <a:extLst>
              <a:ext uri="{FF2B5EF4-FFF2-40B4-BE49-F238E27FC236}">
                <a16:creationId xmlns:a16="http://schemas.microsoft.com/office/drawing/2014/main" id="{FC94A0D6-20BE-48E3-8569-094364E741EE}"/>
              </a:ext>
            </a:extLst>
          </p:cNvPr>
          <p:cNvSpPr/>
          <p:nvPr/>
        </p:nvSpPr>
        <p:spPr>
          <a:xfrm>
            <a:off x="1197527" y="2861257"/>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Address</a:t>
            </a:r>
          </a:p>
        </p:txBody>
      </p:sp>
      <p:sp>
        <p:nvSpPr>
          <p:cNvPr id="56" name="Rectangle 55">
            <a:extLst>
              <a:ext uri="{FF2B5EF4-FFF2-40B4-BE49-F238E27FC236}">
                <a16:creationId xmlns:a16="http://schemas.microsoft.com/office/drawing/2014/main" id="{08DE891C-72DC-4EAD-8AE3-92CBE7FE2FC1}"/>
              </a:ext>
            </a:extLst>
          </p:cNvPr>
          <p:cNvSpPr/>
          <p:nvPr/>
        </p:nvSpPr>
        <p:spPr>
          <a:xfrm>
            <a:off x="2566861" y="3389852"/>
            <a:ext cx="5415996" cy="3937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Dec, 14, 2003</a:t>
            </a:r>
          </a:p>
        </p:txBody>
      </p:sp>
      <p:sp>
        <p:nvSpPr>
          <p:cNvPr id="57" name="Rectangle 56">
            <a:extLst>
              <a:ext uri="{FF2B5EF4-FFF2-40B4-BE49-F238E27FC236}">
                <a16:creationId xmlns:a16="http://schemas.microsoft.com/office/drawing/2014/main" id="{3D138739-868D-43D9-B27A-4AA08D614EFA}"/>
              </a:ext>
            </a:extLst>
          </p:cNvPr>
          <p:cNvSpPr/>
          <p:nvPr/>
        </p:nvSpPr>
        <p:spPr>
          <a:xfrm>
            <a:off x="1197527" y="3479003"/>
            <a:ext cx="1138238" cy="39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Birth Date</a:t>
            </a:r>
          </a:p>
        </p:txBody>
      </p:sp>
      <p:sp>
        <p:nvSpPr>
          <p:cNvPr id="3" name="Rectangle 2">
            <a:extLst>
              <a:ext uri="{FF2B5EF4-FFF2-40B4-BE49-F238E27FC236}">
                <a16:creationId xmlns:a16="http://schemas.microsoft.com/office/drawing/2014/main" id="{34F0515E-23C7-4CF4-83AC-6E90F2FF668B}"/>
              </a:ext>
            </a:extLst>
          </p:cNvPr>
          <p:cNvSpPr/>
          <p:nvPr/>
        </p:nvSpPr>
        <p:spPr>
          <a:xfrm>
            <a:off x="8749046" y="2256102"/>
            <a:ext cx="2162629" cy="2139361"/>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17684F44-CC9D-4290-AB24-7BECE547D6B8}"/>
              </a:ext>
            </a:extLst>
          </p:cNvPr>
          <p:cNvSpPr/>
          <p:nvPr/>
        </p:nvSpPr>
        <p:spPr>
          <a:xfrm>
            <a:off x="5004818" y="5281681"/>
            <a:ext cx="1520475" cy="294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a:t>
            </a:r>
          </a:p>
        </p:txBody>
      </p:sp>
      <p:sp>
        <p:nvSpPr>
          <p:cNvPr id="63" name="Rectangle: Rounded Corners 62">
            <a:extLst>
              <a:ext uri="{FF2B5EF4-FFF2-40B4-BE49-F238E27FC236}">
                <a16:creationId xmlns:a16="http://schemas.microsoft.com/office/drawing/2014/main" id="{7455EE9E-505E-419E-8054-BA3E4CDF5F84}"/>
              </a:ext>
            </a:extLst>
          </p:cNvPr>
          <p:cNvSpPr/>
          <p:nvPr/>
        </p:nvSpPr>
        <p:spPr>
          <a:xfrm>
            <a:off x="9191040" y="4513447"/>
            <a:ext cx="1520475" cy="384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Image</a:t>
            </a:r>
          </a:p>
        </p:txBody>
      </p:sp>
      <p:sp>
        <p:nvSpPr>
          <p:cNvPr id="70" name="Rectangle 69">
            <a:extLst>
              <a:ext uri="{FF2B5EF4-FFF2-40B4-BE49-F238E27FC236}">
                <a16:creationId xmlns:a16="http://schemas.microsoft.com/office/drawing/2014/main" id="{EEA56192-AD1C-49D2-80BE-E7FE822B923A}"/>
              </a:ext>
            </a:extLst>
          </p:cNvPr>
          <p:cNvSpPr/>
          <p:nvPr/>
        </p:nvSpPr>
        <p:spPr>
          <a:xfrm>
            <a:off x="0" y="21073"/>
            <a:ext cx="12192000" cy="6885142"/>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D6306E40-DDD3-43A8-9073-33ED62A6A101}"/>
              </a:ext>
            </a:extLst>
          </p:cNvPr>
          <p:cNvGrpSpPr/>
          <p:nvPr/>
        </p:nvGrpSpPr>
        <p:grpSpPr>
          <a:xfrm>
            <a:off x="1766646" y="981470"/>
            <a:ext cx="8185737" cy="4313276"/>
            <a:chOff x="1766646" y="981470"/>
            <a:chExt cx="8185737" cy="4313276"/>
          </a:xfrm>
        </p:grpSpPr>
        <p:grpSp>
          <p:nvGrpSpPr>
            <p:cNvPr id="61" name="Group 60">
              <a:extLst>
                <a:ext uri="{FF2B5EF4-FFF2-40B4-BE49-F238E27FC236}">
                  <a16:creationId xmlns:a16="http://schemas.microsoft.com/office/drawing/2014/main" id="{1F7D0E75-C8F0-40A5-A2AE-DFA3133E2CE7}"/>
                </a:ext>
              </a:extLst>
            </p:cNvPr>
            <p:cNvGrpSpPr/>
            <p:nvPr/>
          </p:nvGrpSpPr>
          <p:grpSpPr>
            <a:xfrm>
              <a:off x="1766646" y="981470"/>
              <a:ext cx="8185737" cy="4313276"/>
              <a:chOff x="3037014" y="1745103"/>
              <a:chExt cx="6291223" cy="2919068"/>
            </a:xfrm>
          </p:grpSpPr>
          <p:sp>
            <p:nvSpPr>
              <p:cNvPr id="65" name="Rectangle 64">
                <a:extLst>
                  <a:ext uri="{FF2B5EF4-FFF2-40B4-BE49-F238E27FC236}">
                    <a16:creationId xmlns:a16="http://schemas.microsoft.com/office/drawing/2014/main" id="{233EAC28-B704-40A7-BF00-AFEA7A552543}"/>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DAD3F377-0DC8-44E5-94AC-B2A69452D010}"/>
                  </a:ext>
                </a:extLst>
              </p:cNvPr>
              <p:cNvGrpSpPr/>
              <p:nvPr/>
            </p:nvGrpSpPr>
            <p:grpSpPr>
              <a:xfrm>
                <a:off x="3037014" y="1745103"/>
                <a:ext cx="6291221" cy="2315534"/>
                <a:chOff x="3037014" y="1745103"/>
                <a:chExt cx="6291221" cy="2315534"/>
              </a:xfrm>
            </p:grpSpPr>
            <p:sp>
              <p:nvSpPr>
                <p:cNvPr id="69" name="Rectangle 68">
                  <a:extLst>
                    <a:ext uri="{FF2B5EF4-FFF2-40B4-BE49-F238E27FC236}">
                      <a16:creationId xmlns:a16="http://schemas.microsoft.com/office/drawing/2014/main" id="{C8CD8A1F-6477-4C7D-A59C-A1852D9D149F}"/>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C0716C1-FD7A-462F-9556-3FBF1116574F}"/>
                    </a:ext>
                  </a:extLst>
                </p:cNvPr>
                <p:cNvSpPr/>
                <p:nvPr/>
              </p:nvSpPr>
              <p:spPr>
                <a:xfrm>
                  <a:off x="3223093" y="2745529"/>
                  <a:ext cx="5931891" cy="131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pic>
              <p:nvPicPr>
                <p:cNvPr id="72" name="Picture 71">
                  <a:extLst>
                    <a:ext uri="{FF2B5EF4-FFF2-40B4-BE49-F238E27FC236}">
                      <a16:creationId xmlns:a16="http://schemas.microsoft.com/office/drawing/2014/main" id="{9BD7DB4A-1B9D-4E58-8E87-DA9B321FDA8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55871" y="3223324"/>
                  <a:ext cx="408210" cy="305677"/>
                </a:xfrm>
                <a:prstGeom prst="rect">
                  <a:avLst/>
                </a:prstGeom>
              </p:spPr>
            </p:pic>
          </p:grpSp>
        </p:grpSp>
        <p:sp>
          <p:nvSpPr>
            <p:cNvPr id="74" name="Rectangle 73">
              <a:hlinkClick r:id="rId26" action="ppaction://hlinksldjump"/>
              <a:extLst>
                <a:ext uri="{FF2B5EF4-FFF2-40B4-BE49-F238E27FC236}">
                  <a16:creationId xmlns:a16="http://schemas.microsoft.com/office/drawing/2014/main" id="{F35B4D2D-B85C-47E8-B492-5C8BF5E2921F}"/>
                </a:ext>
              </a:extLst>
            </p:cNvPr>
            <p:cNvSpPr/>
            <p:nvPr/>
          </p:nvSpPr>
          <p:spPr>
            <a:xfrm>
              <a:off x="5510620" y="3814241"/>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p>
          </p:txBody>
        </p:sp>
      </p:grpSp>
    </p:spTree>
    <p:extLst>
      <p:ext uri="{BB962C8B-B14F-4D97-AF65-F5344CB8AC3E}">
        <p14:creationId xmlns:p14="http://schemas.microsoft.com/office/powerpoint/2010/main" val="65310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r>
              <a:rPr lang="en-US" sz="14900" dirty="0">
                <a:solidFill>
                  <a:schemeClr val="bg1"/>
                </a:solidFill>
              </a:rPr>
              <a:t>Plastic Hooks</a:t>
            </a:r>
          </a:p>
        </p:txBody>
      </p:sp>
    </p:spTree>
    <p:extLst>
      <p:ext uri="{BB962C8B-B14F-4D97-AF65-F5344CB8AC3E}">
        <p14:creationId xmlns:p14="http://schemas.microsoft.com/office/powerpoint/2010/main" val="4261646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Plastic Hooks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1" name="Rectangle 60">
            <a:extLst>
              <a:ext uri="{FF2B5EF4-FFF2-40B4-BE49-F238E27FC236}">
                <a16:creationId xmlns:a16="http://schemas.microsoft.com/office/drawing/2014/main" id="{945BC08D-8841-4E05-A89D-67A1E66B0CF8}"/>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08B8D01-8644-4A67-9CBA-52CCA0B59237}"/>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65" name="Group 64">
            <a:extLst>
              <a:ext uri="{FF2B5EF4-FFF2-40B4-BE49-F238E27FC236}">
                <a16:creationId xmlns:a16="http://schemas.microsoft.com/office/drawing/2014/main" id="{88FF0C36-A1BF-4E90-A910-BCA6F96EF3B4}"/>
              </a:ext>
            </a:extLst>
          </p:cNvPr>
          <p:cNvGrpSpPr/>
          <p:nvPr/>
        </p:nvGrpSpPr>
        <p:grpSpPr>
          <a:xfrm>
            <a:off x="0" y="-3175"/>
            <a:ext cx="12192000" cy="646176"/>
            <a:chOff x="0" y="-3175"/>
            <a:chExt cx="12192000" cy="646176"/>
          </a:xfrm>
        </p:grpSpPr>
        <p:sp>
          <p:nvSpPr>
            <p:cNvPr id="67" name="Rectangle: Rounded Corners 66">
              <a:extLst>
                <a:ext uri="{FF2B5EF4-FFF2-40B4-BE49-F238E27FC236}">
                  <a16:creationId xmlns:a16="http://schemas.microsoft.com/office/drawing/2014/main" id="{DD7D3AA1-DB96-40F9-936A-6ECEABACE1C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hlinkClick r:id="rId11" action="ppaction://hlinksldjump"/>
              <a:extLst>
                <a:ext uri="{FF2B5EF4-FFF2-40B4-BE49-F238E27FC236}">
                  <a16:creationId xmlns:a16="http://schemas.microsoft.com/office/drawing/2014/main" id="{540833C8-EC46-4EBA-A42A-7624551F54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69" name="Picture 68">
              <a:hlinkClick r:id="rId13" action="ppaction://hlinksldjump"/>
              <a:extLst>
                <a:ext uri="{FF2B5EF4-FFF2-40B4-BE49-F238E27FC236}">
                  <a16:creationId xmlns:a16="http://schemas.microsoft.com/office/drawing/2014/main" id="{3F3F5AD6-2A89-490C-A4F8-71286BE1D1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70" name="Picture 69">
              <a:hlinkClick r:id="rId15" action="ppaction://hlinksldjump"/>
              <a:extLst>
                <a:ext uri="{FF2B5EF4-FFF2-40B4-BE49-F238E27FC236}">
                  <a16:creationId xmlns:a16="http://schemas.microsoft.com/office/drawing/2014/main" id="{FF6AB4CA-AA2C-4054-9AFA-5F61DB01EC6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71" name="Rectangle: Rounded Corners 70">
              <a:extLst>
                <a:ext uri="{FF2B5EF4-FFF2-40B4-BE49-F238E27FC236}">
                  <a16:creationId xmlns:a16="http://schemas.microsoft.com/office/drawing/2014/main" id="{081062E4-19FA-4278-B213-B4854F304E6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3" name="Rectangle: Rounded Corners 72">
              <a:hlinkClick r:id="rId17" action="ppaction://hlinksldjump"/>
              <a:extLst>
                <a:ext uri="{FF2B5EF4-FFF2-40B4-BE49-F238E27FC236}">
                  <a16:creationId xmlns:a16="http://schemas.microsoft.com/office/drawing/2014/main" id="{4F780CC8-B52F-4871-AC1A-612631B2619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81" name="Group 80">
            <a:extLst>
              <a:ext uri="{FF2B5EF4-FFF2-40B4-BE49-F238E27FC236}">
                <a16:creationId xmlns:a16="http://schemas.microsoft.com/office/drawing/2014/main" id="{F4927FA5-482E-4CD6-9599-1E7E14A6631A}"/>
              </a:ext>
            </a:extLst>
          </p:cNvPr>
          <p:cNvGrpSpPr/>
          <p:nvPr/>
        </p:nvGrpSpPr>
        <p:grpSpPr>
          <a:xfrm>
            <a:off x="0" y="6524170"/>
            <a:ext cx="12192000" cy="348343"/>
            <a:chOff x="0" y="6524170"/>
            <a:chExt cx="12192000" cy="348343"/>
          </a:xfrm>
        </p:grpSpPr>
        <p:grpSp>
          <p:nvGrpSpPr>
            <p:cNvPr id="84" name="Group 83">
              <a:extLst>
                <a:ext uri="{FF2B5EF4-FFF2-40B4-BE49-F238E27FC236}">
                  <a16:creationId xmlns:a16="http://schemas.microsoft.com/office/drawing/2014/main" id="{61E4B94B-8865-4B31-9B03-E9C31619D497}"/>
                </a:ext>
              </a:extLst>
            </p:cNvPr>
            <p:cNvGrpSpPr/>
            <p:nvPr/>
          </p:nvGrpSpPr>
          <p:grpSpPr>
            <a:xfrm>
              <a:off x="0" y="6524170"/>
              <a:ext cx="12192000" cy="348343"/>
              <a:chOff x="0" y="6524170"/>
              <a:chExt cx="12192000" cy="348343"/>
            </a:xfrm>
          </p:grpSpPr>
          <p:sp>
            <p:nvSpPr>
              <p:cNvPr id="107" name="Rectangle: Rounded Corners 106">
                <a:extLst>
                  <a:ext uri="{FF2B5EF4-FFF2-40B4-BE49-F238E27FC236}">
                    <a16:creationId xmlns:a16="http://schemas.microsoft.com/office/drawing/2014/main" id="{24CE5F7A-39AE-47EB-BA4F-7DB37E5F5897}"/>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34CFB91A-A94F-4D4C-8965-8937B697001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97" name="Group 96">
              <a:extLst>
                <a:ext uri="{FF2B5EF4-FFF2-40B4-BE49-F238E27FC236}">
                  <a16:creationId xmlns:a16="http://schemas.microsoft.com/office/drawing/2014/main" id="{79129A05-12D7-46D7-B770-AFE889592FB7}"/>
                </a:ext>
              </a:extLst>
            </p:cNvPr>
            <p:cNvGrpSpPr/>
            <p:nvPr/>
          </p:nvGrpSpPr>
          <p:grpSpPr>
            <a:xfrm>
              <a:off x="9719746" y="6600793"/>
              <a:ext cx="2011656" cy="256480"/>
              <a:chOff x="9719746" y="6600793"/>
              <a:chExt cx="2011656" cy="256480"/>
            </a:xfrm>
          </p:grpSpPr>
          <p:sp>
            <p:nvSpPr>
              <p:cNvPr id="105" name="Rectangle: Rounded Corners 104">
                <a:hlinkClick r:id="rId18" action="ppaction://hlinksldjump"/>
                <a:extLst>
                  <a:ext uri="{FF2B5EF4-FFF2-40B4-BE49-F238E27FC236}">
                    <a16:creationId xmlns:a16="http://schemas.microsoft.com/office/drawing/2014/main" id="{C59F2E6A-783E-43A1-A0F0-A9606BFFD1D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106" name="Rectangle: Rounded Corners 105">
                <a:hlinkClick r:id="rId19" action="ppaction://hlinksldjump"/>
                <a:extLst>
                  <a:ext uri="{FF2B5EF4-FFF2-40B4-BE49-F238E27FC236}">
                    <a16:creationId xmlns:a16="http://schemas.microsoft.com/office/drawing/2014/main" id="{50573C0C-6F74-4398-86DE-B7B5B25B202B}"/>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99" name="Group 98">
              <a:extLst>
                <a:ext uri="{FF2B5EF4-FFF2-40B4-BE49-F238E27FC236}">
                  <a16:creationId xmlns:a16="http://schemas.microsoft.com/office/drawing/2014/main" id="{2A0B0E18-F448-48F3-AF21-EC51F539AE3E}"/>
                </a:ext>
              </a:extLst>
            </p:cNvPr>
            <p:cNvGrpSpPr/>
            <p:nvPr/>
          </p:nvGrpSpPr>
          <p:grpSpPr>
            <a:xfrm>
              <a:off x="166789" y="6598734"/>
              <a:ext cx="1599857" cy="230072"/>
              <a:chOff x="166789" y="6598734"/>
              <a:chExt cx="1599857" cy="230072"/>
            </a:xfrm>
          </p:grpSpPr>
          <p:pic>
            <p:nvPicPr>
              <p:cNvPr id="100" name="Picture 99">
                <a:hlinkClick r:id="rId20"/>
                <a:extLst>
                  <a:ext uri="{FF2B5EF4-FFF2-40B4-BE49-F238E27FC236}">
                    <a16:creationId xmlns:a16="http://schemas.microsoft.com/office/drawing/2014/main" id="{A7AEF4F2-9F90-4C46-A8B6-DF75CA3D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101" name="Picture 100">
                <a:hlinkClick r:id="rId21"/>
                <a:extLst>
                  <a:ext uri="{FF2B5EF4-FFF2-40B4-BE49-F238E27FC236}">
                    <a16:creationId xmlns:a16="http://schemas.microsoft.com/office/drawing/2014/main" id="{0F3E9300-1223-4F5E-968B-65081A1DBF29}"/>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102" name="Picture 101">
                <a:hlinkClick r:id="rId22"/>
                <a:extLst>
                  <a:ext uri="{FF2B5EF4-FFF2-40B4-BE49-F238E27FC236}">
                    <a16:creationId xmlns:a16="http://schemas.microsoft.com/office/drawing/2014/main" id="{7B2D13E6-6BDA-4C4A-8458-B0EEC39F0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103" name="Picture 102">
                <a:hlinkClick r:id="rId23"/>
                <a:extLst>
                  <a:ext uri="{FF2B5EF4-FFF2-40B4-BE49-F238E27FC236}">
                    <a16:creationId xmlns:a16="http://schemas.microsoft.com/office/drawing/2014/main" id="{797A91AC-7614-417C-9569-0E70DA47EAB4}"/>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104" name="Picture 103">
                <a:hlinkClick r:id="rId24"/>
                <a:extLst>
                  <a:ext uri="{FF2B5EF4-FFF2-40B4-BE49-F238E27FC236}">
                    <a16:creationId xmlns:a16="http://schemas.microsoft.com/office/drawing/2014/main" id="{22C220BD-E6DE-4CCD-B835-F1CB7975C7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grpSp>
        <p:nvGrpSpPr>
          <p:cNvPr id="10" name="Group 9">
            <a:extLst>
              <a:ext uri="{FF2B5EF4-FFF2-40B4-BE49-F238E27FC236}">
                <a16:creationId xmlns:a16="http://schemas.microsoft.com/office/drawing/2014/main" id="{D2D4B6E4-4091-4DC5-A98D-E8AF143086CF}"/>
              </a:ext>
            </a:extLst>
          </p:cNvPr>
          <p:cNvGrpSpPr/>
          <p:nvPr/>
        </p:nvGrpSpPr>
        <p:grpSpPr>
          <a:xfrm>
            <a:off x="4501503" y="2130472"/>
            <a:ext cx="3188991" cy="4256521"/>
            <a:chOff x="2791069" y="2012451"/>
            <a:chExt cx="3188991" cy="4256521"/>
          </a:xfrm>
        </p:grpSpPr>
        <p:grpSp>
          <p:nvGrpSpPr>
            <p:cNvPr id="16" name="Group 15">
              <a:extLst>
                <a:ext uri="{FF2B5EF4-FFF2-40B4-BE49-F238E27FC236}">
                  <a16:creationId xmlns:a16="http://schemas.microsoft.com/office/drawing/2014/main" id="{7255DDB4-FE81-48AC-AE35-ED7FD888F7A2}"/>
                </a:ext>
              </a:extLst>
            </p:cNvPr>
            <p:cNvGrpSpPr/>
            <p:nvPr/>
          </p:nvGrpSpPr>
          <p:grpSpPr>
            <a:xfrm>
              <a:off x="2791069" y="2012451"/>
              <a:ext cx="3188991" cy="4256521"/>
              <a:chOff x="2791069" y="2012451"/>
              <a:chExt cx="3188991" cy="4256521"/>
            </a:xfrm>
          </p:grpSpPr>
          <p:grpSp>
            <p:nvGrpSpPr>
              <p:cNvPr id="15" name="Group 14">
                <a:extLst>
                  <a:ext uri="{FF2B5EF4-FFF2-40B4-BE49-F238E27FC236}">
                    <a16:creationId xmlns:a16="http://schemas.microsoft.com/office/drawing/2014/main" id="{ECAED3DB-99C3-42F7-B0E2-C56693FE41B7}"/>
                  </a:ext>
                </a:extLst>
              </p:cNvPr>
              <p:cNvGrpSpPr/>
              <p:nvPr/>
            </p:nvGrpSpPr>
            <p:grpSpPr>
              <a:xfrm>
                <a:off x="2791069" y="2012451"/>
                <a:ext cx="3188991" cy="4256521"/>
                <a:chOff x="1005808" y="2012451"/>
                <a:chExt cx="3188991" cy="4256521"/>
              </a:xfrm>
            </p:grpSpPr>
            <p:grpSp>
              <p:nvGrpSpPr>
                <p:cNvPr id="22" name="Group 21">
                  <a:extLst>
                    <a:ext uri="{FF2B5EF4-FFF2-40B4-BE49-F238E27FC236}">
                      <a16:creationId xmlns:a16="http://schemas.microsoft.com/office/drawing/2014/main" id="{29E286C2-12B0-4D69-BF3D-8893F7F4A072}"/>
                    </a:ext>
                  </a:extLst>
                </p:cNvPr>
                <p:cNvGrpSpPr/>
                <p:nvPr/>
              </p:nvGrpSpPr>
              <p:grpSpPr>
                <a:xfrm>
                  <a:off x="1005808" y="2012451"/>
                  <a:ext cx="3188991" cy="4256521"/>
                  <a:chOff x="1005808" y="2012451"/>
                  <a:chExt cx="3188991" cy="4256521"/>
                </a:xfrm>
              </p:grpSpPr>
              <p:grpSp>
                <p:nvGrpSpPr>
                  <p:cNvPr id="11" name="Group 10">
                    <a:extLst>
                      <a:ext uri="{FF2B5EF4-FFF2-40B4-BE49-F238E27FC236}">
                        <a16:creationId xmlns:a16="http://schemas.microsoft.com/office/drawing/2014/main" id="{4D303E91-A914-41FF-AD4C-52615FC4A27F}"/>
                      </a:ext>
                    </a:extLst>
                  </p:cNvPr>
                  <p:cNvGrpSpPr/>
                  <p:nvPr/>
                </p:nvGrpSpPr>
                <p:grpSpPr>
                  <a:xfrm>
                    <a:off x="1005808" y="2012451"/>
                    <a:ext cx="3180903" cy="4256521"/>
                    <a:chOff x="1092892" y="2012451"/>
                    <a:chExt cx="3180903" cy="4256521"/>
                  </a:xfrm>
                </p:grpSpPr>
                <p:grpSp>
                  <p:nvGrpSpPr>
                    <p:cNvPr id="46" name="Group 45">
                      <a:extLst>
                        <a:ext uri="{FF2B5EF4-FFF2-40B4-BE49-F238E27FC236}">
                          <a16:creationId xmlns:a16="http://schemas.microsoft.com/office/drawing/2014/main" id="{BD90AAB5-5524-4EC4-8A8C-23B9AD7EAF59}"/>
                        </a:ext>
                      </a:extLst>
                    </p:cNvPr>
                    <p:cNvGrpSpPr/>
                    <p:nvPr/>
                  </p:nvGrpSpPr>
                  <p:grpSpPr>
                    <a:xfrm>
                      <a:off x="1092892" y="2012451"/>
                      <a:ext cx="3180903" cy="4256521"/>
                      <a:chOff x="2736068" y="3959219"/>
                      <a:chExt cx="1428457" cy="2196137"/>
                    </a:xfrm>
                  </p:grpSpPr>
                  <p:sp>
                    <p:nvSpPr>
                      <p:cNvPr id="47" name="Rectangle: Rounded Corners 46">
                        <a:extLst>
                          <a:ext uri="{FF2B5EF4-FFF2-40B4-BE49-F238E27FC236}">
                            <a16:creationId xmlns:a16="http://schemas.microsoft.com/office/drawing/2014/main" id="{6C4D3B21-C7F3-4283-BBDD-A14AE727EF08}"/>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hlinkClick r:id="rId11" action="ppaction://hlinksldjump"/>
                        <a:extLst>
                          <a:ext uri="{FF2B5EF4-FFF2-40B4-BE49-F238E27FC236}">
                            <a16:creationId xmlns:a16="http://schemas.microsoft.com/office/drawing/2014/main" id="{75F2B29F-27EC-4770-B43D-B346E8A38C5B}"/>
                          </a:ext>
                        </a:extLst>
                      </p:cNvPr>
                      <p:cNvSpPr/>
                      <p:nvPr/>
                    </p:nvSpPr>
                    <p:spPr>
                      <a:xfrm>
                        <a:off x="2843925" y="5725726"/>
                        <a:ext cx="551940"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Add To Cart</a:t>
                        </a:r>
                      </a:p>
                    </p:txBody>
                  </p:sp>
                </p:grpSp>
                <p:sp>
                  <p:nvSpPr>
                    <p:cNvPr id="53" name="Rectangle: Rounded Corners 52">
                      <a:hlinkClick r:id="rId25" action="ppaction://hlinksldjump"/>
                      <a:extLst>
                        <a:ext uri="{FF2B5EF4-FFF2-40B4-BE49-F238E27FC236}">
                          <a16:creationId xmlns:a16="http://schemas.microsoft.com/office/drawing/2014/main" id="{9456C101-5271-4477-9B51-562B4FD4B7CC}"/>
                        </a:ext>
                      </a:extLst>
                    </p:cNvPr>
                    <p:cNvSpPr/>
                    <p:nvPr/>
                  </p:nvSpPr>
                  <p:spPr>
                    <a:xfrm>
                      <a:off x="2802311" y="5436269"/>
                      <a:ext cx="1229066" cy="486200"/>
                    </a:xfrm>
                    <a:prstGeom prst="roundRect">
                      <a:avLst/>
                    </a:prstGeom>
                    <a:solidFill>
                      <a:srgbClr val="D74E23"/>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grpSp>
              <p:grpSp>
                <p:nvGrpSpPr>
                  <p:cNvPr id="20" name="Group 19">
                    <a:extLst>
                      <a:ext uri="{FF2B5EF4-FFF2-40B4-BE49-F238E27FC236}">
                        <a16:creationId xmlns:a16="http://schemas.microsoft.com/office/drawing/2014/main" id="{CF38652C-776C-45AC-82DA-47D4C6B950FC}"/>
                      </a:ext>
                    </a:extLst>
                  </p:cNvPr>
                  <p:cNvGrpSpPr/>
                  <p:nvPr/>
                </p:nvGrpSpPr>
                <p:grpSpPr>
                  <a:xfrm>
                    <a:off x="1115200" y="4286572"/>
                    <a:ext cx="3079599" cy="803194"/>
                    <a:chOff x="5694629" y="3300711"/>
                    <a:chExt cx="3079599" cy="803194"/>
                  </a:xfrm>
                </p:grpSpPr>
                <p:sp>
                  <p:nvSpPr>
                    <p:cNvPr id="74" name="Rectangle: Rounded Corners 73">
                      <a:extLst>
                        <a:ext uri="{FF2B5EF4-FFF2-40B4-BE49-F238E27FC236}">
                          <a16:creationId xmlns:a16="http://schemas.microsoft.com/office/drawing/2014/main" id="{A5D2975E-E0AD-40C9-946E-2ECA81AE33AB}"/>
                        </a:ext>
                      </a:extLst>
                    </p:cNvPr>
                    <p:cNvSpPr/>
                    <p:nvPr/>
                  </p:nvSpPr>
                  <p:spPr>
                    <a:xfrm>
                      <a:off x="5694629" y="3300711"/>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Plastic Hook</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endParaRPr lang="en-US" sz="1200" b="1" dirty="0">
                        <a:solidFill>
                          <a:schemeClr val="tx1"/>
                        </a:solidFill>
                        <a:latin typeface="Arial" panose="020B0604020202020204" pitchFamily="34" charset="0"/>
                        <a:cs typeface="Arial" panose="020B0604020202020204" pitchFamily="34" charset="0"/>
                      </a:endParaRPr>
                    </a:p>
                  </p:txBody>
                </p:sp>
                <p:sp>
                  <p:nvSpPr>
                    <p:cNvPr id="75" name="Rectangle 74">
                      <a:hlinkClick r:id="rId26" action="ppaction://hlinksldjump"/>
                      <a:extLst>
                        <a:ext uri="{FF2B5EF4-FFF2-40B4-BE49-F238E27FC236}">
                          <a16:creationId xmlns:a16="http://schemas.microsoft.com/office/drawing/2014/main" id="{5E07738B-F04A-4473-94F5-A492736A4BC2}"/>
                        </a:ext>
                      </a:extLst>
                    </p:cNvPr>
                    <p:cNvSpPr/>
                    <p:nvPr/>
                  </p:nvSpPr>
                  <p:spPr>
                    <a:xfrm>
                      <a:off x="5731169" y="387866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Ratings</a:t>
                      </a:r>
                    </a:p>
                  </p:txBody>
                </p:sp>
              </p:grpSp>
            </p:grpSp>
            <p:sp>
              <p:nvSpPr>
                <p:cNvPr id="109" name="Rectangle 108">
                  <a:hlinkClick r:id="rId27" action="ppaction://hlinksldjump"/>
                  <a:extLst>
                    <a:ext uri="{FF2B5EF4-FFF2-40B4-BE49-F238E27FC236}">
                      <a16:creationId xmlns:a16="http://schemas.microsoft.com/office/drawing/2014/main" id="{9110D411-8165-4546-8668-A8B6EC017972}"/>
                    </a:ext>
                  </a:extLst>
                </p:cNvPr>
                <p:cNvSpPr/>
                <p:nvPr/>
              </p:nvSpPr>
              <p:spPr>
                <a:xfrm>
                  <a:off x="1115378" y="512451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grpSp>
          <p:sp>
            <p:nvSpPr>
              <p:cNvPr id="112" name="Rectangle 111">
                <a:extLst>
                  <a:ext uri="{FF2B5EF4-FFF2-40B4-BE49-F238E27FC236}">
                    <a16:creationId xmlns:a16="http://schemas.microsoft.com/office/drawing/2014/main" id="{C4EA0DB7-D104-4DF4-9DF2-D36FC2428342}"/>
                  </a:ext>
                </a:extLst>
              </p:cNvPr>
              <p:cNvSpPr/>
              <p:nvPr/>
            </p:nvSpPr>
            <p:spPr>
              <a:xfrm>
                <a:off x="4058660" y="500213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pic>
          <p:nvPicPr>
            <p:cNvPr id="3" name="Picture 2">
              <a:hlinkClick r:id="rId28" action="ppaction://hlinksldjump"/>
              <a:extLst>
                <a:ext uri="{FF2B5EF4-FFF2-40B4-BE49-F238E27FC236}">
                  <a16:creationId xmlns:a16="http://schemas.microsoft.com/office/drawing/2014/main" id="{3E2290C1-75ED-496D-861F-D3C334E31AD9}"/>
                </a:ext>
              </a:extLst>
            </p:cNvPr>
            <p:cNvPicPr>
              <a:picLocks noChangeAspect="1"/>
            </p:cNvPicPr>
            <p:nvPr/>
          </p:nvPicPr>
          <p:blipFill rotWithShape="1">
            <a:blip r:embed="rId29">
              <a:extLst>
                <a:ext uri="{28A0092B-C50C-407E-A947-70E740481C1C}">
                  <a14:useLocalDpi xmlns:a14="http://schemas.microsoft.com/office/drawing/2010/main" val="0"/>
                </a:ext>
              </a:extLst>
            </a:blip>
            <a:srcRect t="31583" b="45496"/>
            <a:stretch/>
          </p:blipFill>
          <p:spPr>
            <a:xfrm>
              <a:off x="2804934" y="2727555"/>
              <a:ext cx="3079599" cy="947522"/>
            </a:xfrm>
            <a:prstGeom prst="rect">
              <a:avLst/>
            </a:prstGeom>
          </p:spPr>
        </p:pic>
      </p:grpSp>
      <p:pic>
        <p:nvPicPr>
          <p:cNvPr id="87" name="Picture 86">
            <a:hlinkClick r:id="rId30" action="ppaction://hlinksldjump"/>
            <a:extLst>
              <a:ext uri="{FF2B5EF4-FFF2-40B4-BE49-F238E27FC236}">
                <a16:creationId xmlns:a16="http://schemas.microsoft.com/office/drawing/2014/main" id="{A8C6537F-8766-4154-94F8-F91EEB73DC6C}"/>
              </a:ext>
            </a:extLst>
          </p:cNvPr>
          <p:cNvPicPr>
            <a:picLocks noChangeAspect="1"/>
          </p:cNvPicPr>
          <p:nvPr/>
        </p:nvPicPr>
        <p:blipFill rotWithShape="1">
          <a:blip r:embed="rId31">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2" name="Rectangle: Rounded Corners 51">
            <a:hlinkClick r:id="rId17" action="ppaction://hlinksldjump"/>
            <a:extLst>
              <a:ext uri="{FF2B5EF4-FFF2-40B4-BE49-F238E27FC236}">
                <a16:creationId xmlns:a16="http://schemas.microsoft.com/office/drawing/2014/main" id="{B5A38C43-4669-49C1-BDC3-F5B9385B32F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017179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969" y="2240757"/>
            <a:ext cx="9202057" cy="2842614"/>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2132139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r>
              <a:rPr lang="en-US" sz="14900" dirty="0">
                <a:solidFill>
                  <a:schemeClr val="bg1"/>
                </a:solidFill>
              </a:rPr>
              <a:t>Steel Hooks</a:t>
            </a:r>
          </a:p>
        </p:txBody>
      </p:sp>
    </p:spTree>
    <p:extLst>
      <p:ext uri="{BB962C8B-B14F-4D97-AF65-F5344CB8AC3E}">
        <p14:creationId xmlns:p14="http://schemas.microsoft.com/office/powerpoint/2010/main" val="144919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856" y="547914"/>
            <a:ext cx="8135258" cy="5762172"/>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2613680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Steel Hooks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1" name="Rectangle 60">
            <a:extLst>
              <a:ext uri="{FF2B5EF4-FFF2-40B4-BE49-F238E27FC236}">
                <a16:creationId xmlns:a16="http://schemas.microsoft.com/office/drawing/2014/main" id="{945BC08D-8841-4E05-A89D-67A1E66B0CF8}"/>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08B8D01-8644-4A67-9CBA-52CCA0B59237}"/>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65" name="Group 64">
            <a:extLst>
              <a:ext uri="{FF2B5EF4-FFF2-40B4-BE49-F238E27FC236}">
                <a16:creationId xmlns:a16="http://schemas.microsoft.com/office/drawing/2014/main" id="{88FF0C36-A1BF-4E90-A910-BCA6F96EF3B4}"/>
              </a:ext>
            </a:extLst>
          </p:cNvPr>
          <p:cNvGrpSpPr/>
          <p:nvPr/>
        </p:nvGrpSpPr>
        <p:grpSpPr>
          <a:xfrm>
            <a:off x="0" y="-3175"/>
            <a:ext cx="12192000" cy="646176"/>
            <a:chOff x="0" y="-3175"/>
            <a:chExt cx="12192000" cy="646176"/>
          </a:xfrm>
        </p:grpSpPr>
        <p:sp>
          <p:nvSpPr>
            <p:cNvPr id="67" name="Rectangle: Rounded Corners 66">
              <a:extLst>
                <a:ext uri="{FF2B5EF4-FFF2-40B4-BE49-F238E27FC236}">
                  <a16:creationId xmlns:a16="http://schemas.microsoft.com/office/drawing/2014/main" id="{DD7D3AA1-DB96-40F9-936A-6ECEABACE1C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hlinkClick r:id="rId11" action="ppaction://hlinksldjump"/>
              <a:extLst>
                <a:ext uri="{FF2B5EF4-FFF2-40B4-BE49-F238E27FC236}">
                  <a16:creationId xmlns:a16="http://schemas.microsoft.com/office/drawing/2014/main" id="{540833C8-EC46-4EBA-A42A-7624551F54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69" name="Picture 68">
              <a:hlinkClick r:id="rId13" action="ppaction://hlinksldjump"/>
              <a:extLst>
                <a:ext uri="{FF2B5EF4-FFF2-40B4-BE49-F238E27FC236}">
                  <a16:creationId xmlns:a16="http://schemas.microsoft.com/office/drawing/2014/main" id="{3F3F5AD6-2A89-490C-A4F8-71286BE1D1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70" name="Picture 69">
              <a:hlinkClick r:id="rId15" action="ppaction://hlinksldjump"/>
              <a:extLst>
                <a:ext uri="{FF2B5EF4-FFF2-40B4-BE49-F238E27FC236}">
                  <a16:creationId xmlns:a16="http://schemas.microsoft.com/office/drawing/2014/main" id="{FF6AB4CA-AA2C-4054-9AFA-5F61DB01EC6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71" name="Rectangle: Rounded Corners 70">
              <a:extLst>
                <a:ext uri="{FF2B5EF4-FFF2-40B4-BE49-F238E27FC236}">
                  <a16:creationId xmlns:a16="http://schemas.microsoft.com/office/drawing/2014/main" id="{081062E4-19FA-4278-B213-B4854F304E6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3" name="Rectangle: Rounded Corners 72">
              <a:hlinkClick r:id="rId17" action="ppaction://hlinksldjump"/>
              <a:extLst>
                <a:ext uri="{FF2B5EF4-FFF2-40B4-BE49-F238E27FC236}">
                  <a16:creationId xmlns:a16="http://schemas.microsoft.com/office/drawing/2014/main" id="{4F780CC8-B52F-4871-AC1A-612631B2619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81" name="Group 80">
            <a:extLst>
              <a:ext uri="{FF2B5EF4-FFF2-40B4-BE49-F238E27FC236}">
                <a16:creationId xmlns:a16="http://schemas.microsoft.com/office/drawing/2014/main" id="{F4927FA5-482E-4CD6-9599-1E7E14A6631A}"/>
              </a:ext>
            </a:extLst>
          </p:cNvPr>
          <p:cNvGrpSpPr/>
          <p:nvPr/>
        </p:nvGrpSpPr>
        <p:grpSpPr>
          <a:xfrm>
            <a:off x="0" y="6524170"/>
            <a:ext cx="12192000" cy="348343"/>
            <a:chOff x="0" y="6524170"/>
            <a:chExt cx="12192000" cy="348343"/>
          </a:xfrm>
        </p:grpSpPr>
        <p:grpSp>
          <p:nvGrpSpPr>
            <p:cNvPr id="84" name="Group 83">
              <a:extLst>
                <a:ext uri="{FF2B5EF4-FFF2-40B4-BE49-F238E27FC236}">
                  <a16:creationId xmlns:a16="http://schemas.microsoft.com/office/drawing/2014/main" id="{61E4B94B-8865-4B31-9B03-E9C31619D497}"/>
                </a:ext>
              </a:extLst>
            </p:cNvPr>
            <p:cNvGrpSpPr/>
            <p:nvPr/>
          </p:nvGrpSpPr>
          <p:grpSpPr>
            <a:xfrm>
              <a:off x="0" y="6524170"/>
              <a:ext cx="12192000" cy="348343"/>
              <a:chOff x="0" y="6524170"/>
              <a:chExt cx="12192000" cy="348343"/>
            </a:xfrm>
          </p:grpSpPr>
          <p:sp>
            <p:nvSpPr>
              <p:cNvPr id="107" name="Rectangle: Rounded Corners 106">
                <a:extLst>
                  <a:ext uri="{FF2B5EF4-FFF2-40B4-BE49-F238E27FC236}">
                    <a16:creationId xmlns:a16="http://schemas.microsoft.com/office/drawing/2014/main" id="{24CE5F7A-39AE-47EB-BA4F-7DB37E5F5897}"/>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34CFB91A-A94F-4D4C-8965-8937B697001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97" name="Group 96">
              <a:extLst>
                <a:ext uri="{FF2B5EF4-FFF2-40B4-BE49-F238E27FC236}">
                  <a16:creationId xmlns:a16="http://schemas.microsoft.com/office/drawing/2014/main" id="{79129A05-12D7-46D7-B770-AFE889592FB7}"/>
                </a:ext>
              </a:extLst>
            </p:cNvPr>
            <p:cNvGrpSpPr/>
            <p:nvPr/>
          </p:nvGrpSpPr>
          <p:grpSpPr>
            <a:xfrm>
              <a:off x="9719746" y="6600793"/>
              <a:ext cx="2011656" cy="256480"/>
              <a:chOff x="9719746" y="6600793"/>
              <a:chExt cx="2011656" cy="256480"/>
            </a:xfrm>
          </p:grpSpPr>
          <p:sp>
            <p:nvSpPr>
              <p:cNvPr id="105" name="Rectangle: Rounded Corners 104">
                <a:hlinkClick r:id="rId18" action="ppaction://hlinksldjump"/>
                <a:extLst>
                  <a:ext uri="{FF2B5EF4-FFF2-40B4-BE49-F238E27FC236}">
                    <a16:creationId xmlns:a16="http://schemas.microsoft.com/office/drawing/2014/main" id="{C59F2E6A-783E-43A1-A0F0-A9606BFFD1D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106" name="Rectangle: Rounded Corners 105">
                <a:hlinkClick r:id="rId19" action="ppaction://hlinksldjump"/>
                <a:extLst>
                  <a:ext uri="{FF2B5EF4-FFF2-40B4-BE49-F238E27FC236}">
                    <a16:creationId xmlns:a16="http://schemas.microsoft.com/office/drawing/2014/main" id="{50573C0C-6F74-4398-86DE-B7B5B25B202B}"/>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99" name="Group 98">
              <a:extLst>
                <a:ext uri="{FF2B5EF4-FFF2-40B4-BE49-F238E27FC236}">
                  <a16:creationId xmlns:a16="http://schemas.microsoft.com/office/drawing/2014/main" id="{2A0B0E18-F448-48F3-AF21-EC51F539AE3E}"/>
                </a:ext>
              </a:extLst>
            </p:cNvPr>
            <p:cNvGrpSpPr/>
            <p:nvPr/>
          </p:nvGrpSpPr>
          <p:grpSpPr>
            <a:xfrm>
              <a:off x="166789" y="6598734"/>
              <a:ext cx="1599857" cy="230072"/>
              <a:chOff x="166789" y="6598734"/>
              <a:chExt cx="1599857" cy="230072"/>
            </a:xfrm>
          </p:grpSpPr>
          <p:pic>
            <p:nvPicPr>
              <p:cNvPr id="100" name="Picture 99">
                <a:hlinkClick r:id="rId20"/>
                <a:extLst>
                  <a:ext uri="{FF2B5EF4-FFF2-40B4-BE49-F238E27FC236}">
                    <a16:creationId xmlns:a16="http://schemas.microsoft.com/office/drawing/2014/main" id="{A7AEF4F2-9F90-4C46-A8B6-DF75CA3D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101" name="Picture 100">
                <a:hlinkClick r:id="rId21"/>
                <a:extLst>
                  <a:ext uri="{FF2B5EF4-FFF2-40B4-BE49-F238E27FC236}">
                    <a16:creationId xmlns:a16="http://schemas.microsoft.com/office/drawing/2014/main" id="{0F3E9300-1223-4F5E-968B-65081A1DBF29}"/>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102" name="Picture 101">
                <a:hlinkClick r:id="rId22"/>
                <a:extLst>
                  <a:ext uri="{FF2B5EF4-FFF2-40B4-BE49-F238E27FC236}">
                    <a16:creationId xmlns:a16="http://schemas.microsoft.com/office/drawing/2014/main" id="{7B2D13E6-6BDA-4C4A-8458-B0EEC39F0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103" name="Picture 102">
                <a:hlinkClick r:id="rId23"/>
                <a:extLst>
                  <a:ext uri="{FF2B5EF4-FFF2-40B4-BE49-F238E27FC236}">
                    <a16:creationId xmlns:a16="http://schemas.microsoft.com/office/drawing/2014/main" id="{797A91AC-7614-417C-9569-0E70DA47EAB4}"/>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104" name="Picture 103">
                <a:hlinkClick r:id="rId24"/>
                <a:extLst>
                  <a:ext uri="{FF2B5EF4-FFF2-40B4-BE49-F238E27FC236}">
                    <a16:creationId xmlns:a16="http://schemas.microsoft.com/office/drawing/2014/main" id="{22C220BD-E6DE-4CCD-B835-F1CB7975C7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grpSp>
        <p:nvGrpSpPr>
          <p:cNvPr id="14" name="Group 13">
            <a:extLst>
              <a:ext uri="{FF2B5EF4-FFF2-40B4-BE49-F238E27FC236}">
                <a16:creationId xmlns:a16="http://schemas.microsoft.com/office/drawing/2014/main" id="{A0BC2E3D-E0EE-4167-A41F-F4DE1B52A7F7}"/>
              </a:ext>
            </a:extLst>
          </p:cNvPr>
          <p:cNvGrpSpPr/>
          <p:nvPr/>
        </p:nvGrpSpPr>
        <p:grpSpPr>
          <a:xfrm>
            <a:off x="4515035" y="2047199"/>
            <a:ext cx="3188991" cy="4256521"/>
            <a:chOff x="4500518" y="2047199"/>
            <a:chExt cx="3188991" cy="4256521"/>
          </a:xfrm>
        </p:grpSpPr>
        <p:grpSp>
          <p:nvGrpSpPr>
            <p:cNvPr id="4" name="Group 3">
              <a:extLst>
                <a:ext uri="{FF2B5EF4-FFF2-40B4-BE49-F238E27FC236}">
                  <a16:creationId xmlns:a16="http://schemas.microsoft.com/office/drawing/2014/main" id="{E347C1AB-B871-494F-A175-5C92BD155B22}"/>
                </a:ext>
              </a:extLst>
            </p:cNvPr>
            <p:cNvGrpSpPr/>
            <p:nvPr/>
          </p:nvGrpSpPr>
          <p:grpSpPr>
            <a:xfrm>
              <a:off x="4500518" y="2047199"/>
              <a:ext cx="3188991" cy="4256521"/>
              <a:chOff x="4631144" y="2047199"/>
              <a:chExt cx="3188991" cy="4256521"/>
            </a:xfrm>
          </p:grpSpPr>
          <p:grpSp>
            <p:nvGrpSpPr>
              <p:cNvPr id="76" name="Group 75">
                <a:extLst>
                  <a:ext uri="{FF2B5EF4-FFF2-40B4-BE49-F238E27FC236}">
                    <a16:creationId xmlns:a16="http://schemas.microsoft.com/office/drawing/2014/main" id="{E39D013C-1627-49FC-BC17-40CF44F28F79}"/>
                  </a:ext>
                </a:extLst>
              </p:cNvPr>
              <p:cNvGrpSpPr/>
              <p:nvPr/>
            </p:nvGrpSpPr>
            <p:grpSpPr>
              <a:xfrm>
                <a:off x="4631144" y="2047199"/>
                <a:ext cx="3188991" cy="4256521"/>
                <a:chOff x="1005808" y="2012451"/>
                <a:chExt cx="3188991" cy="4256521"/>
              </a:xfrm>
            </p:grpSpPr>
            <p:grpSp>
              <p:nvGrpSpPr>
                <p:cNvPr id="77" name="Group 76">
                  <a:extLst>
                    <a:ext uri="{FF2B5EF4-FFF2-40B4-BE49-F238E27FC236}">
                      <a16:creationId xmlns:a16="http://schemas.microsoft.com/office/drawing/2014/main" id="{C19C36AA-B7A4-4AB9-A3B3-4370F1F52839}"/>
                    </a:ext>
                  </a:extLst>
                </p:cNvPr>
                <p:cNvGrpSpPr/>
                <p:nvPr/>
              </p:nvGrpSpPr>
              <p:grpSpPr>
                <a:xfrm>
                  <a:off x="1005808" y="2012451"/>
                  <a:ext cx="3180903" cy="4256521"/>
                  <a:chOff x="1092892" y="2012451"/>
                  <a:chExt cx="3180903" cy="4256521"/>
                </a:xfrm>
              </p:grpSpPr>
              <p:grpSp>
                <p:nvGrpSpPr>
                  <p:cNvPr id="83" name="Group 82">
                    <a:extLst>
                      <a:ext uri="{FF2B5EF4-FFF2-40B4-BE49-F238E27FC236}">
                        <a16:creationId xmlns:a16="http://schemas.microsoft.com/office/drawing/2014/main" id="{C5D6FB1E-D108-4801-BF91-5E127CB37932}"/>
                      </a:ext>
                    </a:extLst>
                  </p:cNvPr>
                  <p:cNvGrpSpPr/>
                  <p:nvPr/>
                </p:nvGrpSpPr>
                <p:grpSpPr>
                  <a:xfrm>
                    <a:off x="1092892" y="2012451"/>
                    <a:ext cx="3180903" cy="4256521"/>
                    <a:chOff x="2736068" y="3959219"/>
                    <a:chExt cx="1428457" cy="2196137"/>
                  </a:xfrm>
                </p:grpSpPr>
                <p:sp>
                  <p:nvSpPr>
                    <p:cNvPr id="85" name="Rectangle: Rounded Corners 84">
                      <a:extLst>
                        <a:ext uri="{FF2B5EF4-FFF2-40B4-BE49-F238E27FC236}">
                          <a16:creationId xmlns:a16="http://schemas.microsoft.com/office/drawing/2014/main" id="{B1D26796-8D9A-40C2-B4FF-04FF995AE141}"/>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Rounded Corners 85">
                      <a:hlinkClick r:id="rId11" action="ppaction://hlinksldjump"/>
                      <a:extLst>
                        <a:ext uri="{FF2B5EF4-FFF2-40B4-BE49-F238E27FC236}">
                          <a16:creationId xmlns:a16="http://schemas.microsoft.com/office/drawing/2014/main" id="{400ABF84-463E-4CD4-8673-8776E7EE70E9}"/>
                        </a:ext>
                      </a:extLst>
                    </p:cNvPr>
                    <p:cNvSpPr/>
                    <p:nvPr/>
                  </p:nvSpPr>
                  <p:spPr>
                    <a:xfrm>
                      <a:off x="2843925" y="5725726"/>
                      <a:ext cx="551940"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Add To Cart</a:t>
                      </a:r>
                    </a:p>
                  </p:txBody>
                </p:sp>
              </p:grpSp>
              <p:sp>
                <p:nvSpPr>
                  <p:cNvPr id="82" name="Rectangle: Rounded Corners 81">
                    <a:hlinkClick r:id="rId25" action="ppaction://hlinksldjump"/>
                    <a:extLst>
                      <a:ext uri="{FF2B5EF4-FFF2-40B4-BE49-F238E27FC236}">
                        <a16:creationId xmlns:a16="http://schemas.microsoft.com/office/drawing/2014/main" id="{76327A6E-D4A1-4DB7-9477-7E89B7903D15}"/>
                      </a:ext>
                    </a:extLst>
                  </p:cNvPr>
                  <p:cNvSpPr/>
                  <p:nvPr/>
                </p:nvSpPr>
                <p:spPr>
                  <a:xfrm>
                    <a:off x="2802311" y="5436269"/>
                    <a:ext cx="1229066" cy="486200"/>
                  </a:xfrm>
                  <a:prstGeom prst="roundRect">
                    <a:avLst/>
                  </a:prstGeom>
                  <a:solidFill>
                    <a:srgbClr val="D74E23"/>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grpSp>
            <p:grpSp>
              <p:nvGrpSpPr>
                <p:cNvPr id="78" name="Group 77">
                  <a:extLst>
                    <a:ext uri="{FF2B5EF4-FFF2-40B4-BE49-F238E27FC236}">
                      <a16:creationId xmlns:a16="http://schemas.microsoft.com/office/drawing/2014/main" id="{90872B45-55FC-4649-A693-AA5A8AB33D3A}"/>
                    </a:ext>
                  </a:extLst>
                </p:cNvPr>
                <p:cNvGrpSpPr/>
                <p:nvPr/>
              </p:nvGrpSpPr>
              <p:grpSpPr>
                <a:xfrm>
                  <a:off x="1115200" y="4286572"/>
                  <a:ext cx="3079599" cy="803194"/>
                  <a:chOff x="5694629" y="3300711"/>
                  <a:chExt cx="3079599" cy="803194"/>
                </a:xfrm>
              </p:grpSpPr>
              <p:sp>
                <p:nvSpPr>
                  <p:cNvPr id="79" name="Rectangle: Rounded Corners 78">
                    <a:extLst>
                      <a:ext uri="{FF2B5EF4-FFF2-40B4-BE49-F238E27FC236}">
                        <a16:creationId xmlns:a16="http://schemas.microsoft.com/office/drawing/2014/main" id="{E7EDF3C8-6B69-44A6-AEE8-5C9076C2F60E}"/>
                      </a:ext>
                    </a:extLst>
                  </p:cNvPr>
                  <p:cNvSpPr/>
                  <p:nvPr/>
                </p:nvSpPr>
                <p:spPr>
                  <a:xfrm>
                    <a:off x="5694629" y="3300711"/>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Steel Hook</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a:t>
                    </a:r>
                  </a:p>
                  <a:p>
                    <a:endParaRPr lang="en-US" sz="1200" b="1" dirty="0">
                      <a:solidFill>
                        <a:schemeClr val="tx1"/>
                      </a:solidFill>
                      <a:latin typeface="Arial" panose="020B0604020202020204" pitchFamily="34" charset="0"/>
                      <a:cs typeface="Arial" panose="020B0604020202020204" pitchFamily="34" charset="0"/>
                    </a:endParaRPr>
                  </a:p>
                </p:txBody>
              </p:sp>
              <p:sp>
                <p:nvSpPr>
                  <p:cNvPr id="80" name="Rectangle 79">
                    <a:hlinkClick r:id="rId26" action="ppaction://hlinksldjump"/>
                    <a:extLst>
                      <a:ext uri="{FF2B5EF4-FFF2-40B4-BE49-F238E27FC236}">
                        <a16:creationId xmlns:a16="http://schemas.microsoft.com/office/drawing/2014/main" id="{36B20CDE-532A-435D-8C97-85357EE9B9A0}"/>
                      </a:ext>
                    </a:extLst>
                  </p:cNvPr>
                  <p:cNvSpPr/>
                  <p:nvPr/>
                </p:nvSpPr>
                <p:spPr>
                  <a:xfrm>
                    <a:off x="5731169" y="387866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Ratings</a:t>
                    </a:r>
                  </a:p>
                </p:txBody>
              </p:sp>
            </p:grpSp>
          </p:grpSp>
          <p:sp>
            <p:nvSpPr>
              <p:cNvPr id="63" name="Rectangle 62">
                <a:extLst>
                  <a:ext uri="{FF2B5EF4-FFF2-40B4-BE49-F238E27FC236}">
                    <a16:creationId xmlns:a16="http://schemas.microsoft.com/office/drawing/2014/main" id="{BD8C8DF9-0291-458D-A47E-717BB6183065}"/>
                  </a:ext>
                </a:extLst>
              </p:cNvPr>
              <p:cNvSpPr/>
              <p:nvPr/>
            </p:nvSpPr>
            <p:spPr>
              <a:xfrm>
                <a:off x="5906615" y="5038602"/>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300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sp>
          <p:nvSpPr>
            <p:cNvPr id="110" name="Rectangle 109">
              <a:hlinkClick r:id="rId27" action="ppaction://hlinksldjump"/>
              <a:extLst>
                <a:ext uri="{FF2B5EF4-FFF2-40B4-BE49-F238E27FC236}">
                  <a16:creationId xmlns:a16="http://schemas.microsoft.com/office/drawing/2014/main" id="{FDC1A17F-6E96-4C6A-ACD4-BAAFCAA4FCB8}"/>
                </a:ext>
              </a:extLst>
            </p:cNvPr>
            <p:cNvSpPr/>
            <p:nvPr/>
          </p:nvSpPr>
          <p:spPr>
            <a:xfrm>
              <a:off x="4612165" y="513213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grpSp>
      <p:pic>
        <p:nvPicPr>
          <p:cNvPr id="9" name="Picture 8">
            <a:hlinkClick r:id="rId28" action="ppaction://hlinksldjump"/>
            <a:extLst>
              <a:ext uri="{FF2B5EF4-FFF2-40B4-BE49-F238E27FC236}">
                <a16:creationId xmlns:a16="http://schemas.microsoft.com/office/drawing/2014/main" id="{1F89567C-8ADA-477F-8311-664C68D4BF2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803731" y="2128856"/>
            <a:ext cx="2361094" cy="2179594"/>
          </a:xfrm>
          <a:prstGeom prst="rect">
            <a:avLst/>
          </a:prstGeom>
        </p:spPr>
      </p:pic>
      <p:pic>
        <p:nvPicPr>
          <p:cNvPr id="87" name="Picture 86">
            <a:hlinkClick r:id="rId30" action="ppaction://hlinksldjump"/>
            <a:extLst>
              <a:ext uri="{FF2B5EF4-FFF2-40B4-BE49-F238E27FC236}">
                <a16:creationId xmlns:a16="http://schemas.microsoft.com/office/drawing/2014/main" id="{CE21BCA5-71C4-4B66-B720-185C7444F98E}"/>
              </a:ext>
            </a:extLst>
          </p:cNvPr>
          <p:cNvPicPr>
            <a:picLocks noChangeAspect="1"/>
          </p:cNvPicPr>
          <p:nvPr/>
        </p:nvPicPr>
        <p:blipFill rotWithShape="1">
          <a:blip r:embed="rId31">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1" name="Rectangle: Rounded Corners 50">
            <a:hlinkClick r:id="rId17" action="ppaction://hlinksldjump"/>
            <a:extLst>
              <a:ext uri="{FF2B5EF4-FFF2-40B4-BE49-F238E27FC236}">
                <a16:creationId xmlns:a16="http://schemas.microsoft.com/office/drawing/2014/main" id="{D6F88DC9-A301-493E-80C3-FA0A6F8A0F05}"/>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417967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551" y="1224126"/>
            <a:ext cx="5551392" cy="5135396"/>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243280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4900" dirty="0">
                <a:solidFill>
                  <a:schemeClr val="bg1"/>
                </a:solidFill>
              </a:rPr>
              <a:t>Yarns</a:t>
            </a:r>
          </a:p>
        </p:txBody>
      </p:sp>
    </p:spTree>
    <p:extLst>
      <p:ext uri="{BB962C8B-B14F-4D97-AF65-F5344CB8AC3E}">
        <p14:creationId xmlns:p14="http://schemas.microsoft.com/office/powerpoint/2010/main" val="2489054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1111201"/>
            <a:ext cx="10126863" cy="1792282"/>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b="1" dirty="0">
                <a:latin typeface="Arial" panose="020B0604020202020204" pitchFamily="34" charset="0"/>
                <a:cs typeface="Arial" panose="020B0604020202020204" pitchFamily="34" charset="0"/>
              </a:rPr>
              <a:t>Yarns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158083" y="2902608"/>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grpSp>
        <p:nvGrpSpPr>
          <p:cNvPr id="2" name="Group 1">
            <a:extLst>
              <a:ext uri="{FF2B5EF4-FFF2-40B4-BE49-F238E27FC236}">
                <a16:creationId xmlns:a16="http://schemas.microsoft.com/office/drawing/2014/main" id="{6A6C0DD3-6F58-48E8-99EB-4A2BFAA3E01E}"/>
              </a:ext>
            </a:extLst>
          </p:cNvPr>
          <p:cNvGrpSpPr/>
          <p:nvPr/>
        </p:nvGrpSpPr>
        <p:grpSpPr>
          <a:xfrm>
            <a:off x="2620743" y="3315287"/>
            <a:ext cx="2326806" cy="2996354"/>
            <a:chOff x="2620743" y="3315287"/>
            <a:chExt cx="2326806" cy="2996354"/>
          </a:xfrm>
        </p:grpSpPr>
        <p:grpSp>
          <p:nvGrpSpPr>
            <p:cNvPr id="46" name="Group 45">
              <a:extLst>
                <a:ext uri="{FF2B5EF4-FFF2-40B4-BE49-F238E27FC236}">
                  <a16:creationId xmlns:a16="http://schemas.microsoft.com/office/drawing/2014/main" id="{BD90AAB5-5524-4EC4-8A8C-23B9AD7EAF59}"/>
                </a:ext>
              </a:extLst>
            </p:cNvPr>
            <p:cNvGrpSpPr/>
            <p:nvPr/>
          </p:nvGrpSpPr>
          <p:grpSpPr>
            <a:xfrm>
              <a:off x="2620743" y="3315287"/>
              <a:ext cx="2326806" cy="2996354"/>
              <a:chOff x="2736068" y="3959219"/>
              <a:chExt cx="1428457" cy="2196137"/>
            </a:xfrm>
          </p:grpSpPr>
          <p:sp>
            <p:nvSpPr>
              <p:cNvPr id="47" name="Rectangle: Rounded Corners 46">
                <a:extLst>
                  <a:ext uri="{FF2B5EF4-FFF2-40B4-BE49-F238E27FC236}">
                    <a16:creationId xmlns:a16="http://schemas.microsoft.com/office/drawing/2014/main" id="{6C4D3B21-C7F3-4283-BBDD-A14AE727EF08}"/>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hlinkClick r:id="rId9" action="ppaction://hlinksldjump"/>
                <a:extLst>
                  <a:ext uri="{FF2B5EF4-FFF2-40B4-BE49-F238E27FC236}">
                    <a16:creationId xmlns:a16="http://schemas.microsoft.com/office/drawing/2014/main" id="{75F2B29F-27EC-4770-B43D-B346E8A38C5B}"/>
                  </a:ext>
                </a:extLst>
              </p:cNvPr>
              <p:cNvSpPr/>
              <p:nvPr/>
            </p:nvSpPr>
            <p:spPr>
              <a:xfrm>
                <a:off x="2991965" y="5734019"/>
                <a:ext cx="882032"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50" name="Rectangle: Rounded Corners 49">
                <a:extLst>
                  <a:ext uri="{FF2B5EF4-FFF2-40B4-BE49-F238E27FC236}">
                    <a16:creationId xmlns:a16="http://schemas.microsoft.com/office/drawing/2014/main" id="{C43A1334-7A1A-47C9-BBF0-BBFC2E9E5F50}"/>
                  </a:ext>
                </a:extLst>
              </p:cNvPr>
              <p:cNvSpPr/>
              <p:nvPr/>
            </p:nvSpPr>
            <p:spPr>
              <a:xfrm>
                <a:off x="2991965" y="5312682"/>
                <a:ext cx="882032"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Acrylic Yarn</a:t>
                </a:r>
              </a:p>
            </p:txBody>
          </p:sp>
        </p:grpSp>
        <p:pic>
          <p:nvPicPr>
            <p:cNvPr id="6" name="Picture 5">
              <a:hlinkClick r:id="rId10" action="ppaction://hlinksldjump"/>
              <a:extLst>
                <a:ext uri="{FF2B5EF4-FFF2-40B4-BE49-F238E27FC236}">
                  <a16:creationId xmlns:a16="http://schemas.microsoft.com/office/drawing/2014/main" id="{731F53B1-BAB6-4A7B-BEB3-13E46603C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06306" y="3443514"/>
              <a:ext cx="1731264" cy="1581995"/>
            </a:xfrm>
            <a:prstGeom prst="rect">
              <a:avLst/>
            </a:prstGeom>
          </p:spPr>
        </p:pic>
      </p:grpSp>
      <p:grpSp>
        <p:nvGrpSpPr>
          <p:cNvPr id="3" name="Group 2">
            <a:extLst>
              <a:ext uri="{FF2B5EF4-FFF2-40B4-BE49-F238E27FC236}">
                <a16:creationId xmlns:a16="http://schemas.microsoft.com/office/drawing/2014/main" id="{09C43D7E-D598-4031-9763-FA7F43AA02DC}"/>
              </a:ext>
            </a:extLst>
          </p:cNvPr>
          <p:cNvGrpSpPr/>
          <p:nvPr/>
        </p:nvGrpSpPr>
        <p:grpSpPr>
          <a:xfrm>
            <a:off x="5034628" y="3285531"/>
            <a:ext cx="2326806" cy="2980424"/>
            <a:chOff x="5034628" y="3285531"/>
            <a:chExt cx="2326806" cy="2980424"/>
          </a:xfrm>
        </p:grpSpPr>
        <p:grpSp>
          <p:nvGrpSpPr>
            <p:cNvPr id="67" name="Group 66">
              <a:extLst>
                <a:ext uri="{FF2B5EF4-FFF2-40B4-BE49-F238E27FC236}">
                  <a16:creationId xmlns:a16="http://schemas.microsoft.com/office/drawing/2014/main" id="{BA6E50FD-472F-4E35-9A54-A42503215986}"/>
                </a:ext>
              </a:extLst>
            </p:cNvPr>
            <p:cNvGrpSpPr/>
            <p:nvPr/>
          </p:nvGrpSpPr>
          <p:grpSpPr>
            <a:xfrm>
              <a:off x="5034628" y="3285531"/>
              <a:ext cx="2326806" cy="2980424"/>
              <a:chOff x="8278316" y="3911688"/>
              <a:chExt cx="1457011" cy="2196137"/>
            </a:xfrm>
          </p:grpSpPr>
          <p:sp>
            <p:nvSpPr>
              <p:cNvPr id="68" name="Rectangle: Rounded Corners 67">
                <a:extLst>
                  <a:ext uri="{FF2B5EF4-FFF2-40B4-BE49-F238E27FC236}">
                    <a16:creationId xmlns:a16="http://schemas.microsoft.com/office/drawing/2014/main" id="{358E5CD3-CBEC-4C44-9F66-2F70EE2F2754}"/>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hlinkClick r:id="rId12" action="ppaction://hlinksldjump"/>
                <a:extLst>
                  <a:ext uri="{FF2B5EF4-FFF2-40B4-BE49-F238E27FC236}">
                    <a16:creationId xmlns:a16="http://schemas.microsoft.com/office/drawing/2014/main" id="{05790146-9F1A-4005-B287-7F817D841426}"/>
                  </a:ext>
                </a:extLst>
              </p:cNvPr>
              <p:cNvSpPr/>
              <p:nvPr/>
            </p:nvSpPr>
            <p:spPr>
              <a:xfrm>
                <a:off x="8585485" y="5734019"/>
                <a:ext cx="882032"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71" name="Rectangle: Rounded Corners 70">
                <a:extLst>
                  <a:ext uri="{FF2B5EF4-FFF2-40B4-BE49-F238E27FC236}">
                    <a16:creationId xmlns:a16="http://schemas.microsoft.com/office/drawing/2014/main" id="{78069D56-7A0B-435F-B7D3-3C9121819C13}"/>
                  </a:ext>
                </a:extLst>
              </p:cNvPr>
              <p:cNvSpPr/>
              <p:nvPr/>
            </p:nvSpPr>
            <p:spPr>
              <a:xfrm>
                <a:off x="8278316" y="5296243"/>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Cotton Yarn</a:t>
                </a:r>
              </a:p>
            </p:txBody>
          </p:sp>
        </p:grpSp>
        <p:pic>
          <p:nvPicPr>
            <p:cNvPr id="9" name="Picture 8">
              <a:hlinkClick r:id="rId13" action="ppaction://hlinksldjump"/>
              <a:extLst>
                <a:ext uri="{FF2B5EF4-FFF2-40B4-BE49-F238E27FC236}">
                  <a16:creationId xmlns:a16="http://schemas.microsoft.com/office/drawing/2014/main" id="{9D5738E0-A6C3-4396-B44B-C69F7B2097A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V="1">
              <a:off x="5403024" y="3485540"/>
              <a:ext cx="1606286" cy="1606286"/>
            </a:xfrm>
            <a:prstGeom prst="rect">
              <a:avLst/>
            </a:prstGeom>
          </p:spPr>
        </p:pic>
      </p:grpSp>
      <p:grpSp>
        <p:nvGrpSpPr>
          <p:cNvPr id="59" name="Group 58">
            <a:extLst>
              <a:ext uri="{FF2B5EF4-FFF2-40B4-BE49-F238E27FC236}">
                <a16:creationId xmlns:a16="http://schemas.microsoft.com/office/drawing/2014/main" id="{ED5D4F5F-158C-4491-85DF-18B70756DFD0}"/>
              </a:ext>
            </a:extLst>
          </p:cNvPr>
          <p:cNvGrpSpPr/>
          <p:nvPr/>
        </p:nvGrpSpPr>
        <p:grpSpPr>
          <a:xfrm>
            <a:off x="7492572" y="3291912"/>
            <a:ext cx="2303807" cy="2962420"/>
            <a:chOff x="6449936" y="3919884"/>
            <a:chExt cx="1446837" cy="2196137"/>
          </a:xfrm>
        </p:grpSpPr>
        <p:sp>
          <p:nvSpPr>
            <p:cNvPr id="61" name="Rectangle: Rounded Corners 60">
              <a:extLst>
                <a:ext uri="{FF2B5EF4-FFF2-40B4-BE49-F238E27FC236}">
                  <a16:creationId xmlns:a16="http://schemas.microsoft.com/office/drawing/2014/main" id="{04F97E60-D6A4-4EC1-84CE-0B321CE485A5}"/>
                </a:ext>
              </a:extLst>
            </p:cNvPr>
            <p:cNvSpPr/>
            <p:nvPr/>
          </p:nvSpPr>
          <p:spPr>
            <a:xfrm>
              <a:off x="6449936" y="3919884"/>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hlinkClick r:id="rId15" action="ppaction://hlinksldjump"/>
              <a:extLst>
                <a:ext uri="{FF2B5EF4-FFF2-40B4-BE49-F238E27FC236}">
                  <a16:creationId xmlns:a16="http://schemas.microsoft.com/office/drawing/2014/main" id="{D20DA3DE-E670-4BBB-B68E-AC92E826A1D0}"/>
                </a:ext>
              </a:extLst>
            </p:cNvPr>
            <p:cNvSpPr/>
            <p:nvPr/>
          </p:nvSpPr>
          <p:spPr>
            <a:xfrm>
              <a:off x="6723148" y="5734019"/>
              <a:ext cx="882032"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65" name="Rectangle: Rounded Corners 64">
              <a:extLst>
                <a:ext uri="{FF2B5EF4-FFF2-40B4-BE49-F238E27FC236}">
                  <a16:creationId xmlns:a16="http://schemas.microsoft.com/office/drawing/2014/main" id="{7288C9FA-4530-43A8-A8E8-19CEDEDB5927}"/>
                </a:ext>
              </a:extLst>
            </p:cNvPr>
            <p:cNvSpPr/>
            <p:nvPr/>
          </p:nvSpPr>
          <p:spPr>
            <a:xfrm>
              <a:off x="6459052" y="5310117"/>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Wool Yarn</a:t>
              </a:r>
            </a:p>
          </p:txBody>
        </p:sp>
      </p:grpSp>
      <p:pic>
        <p:nvPicPr>
          <p:cNvPr id="44" name="Picture 43">
            <a:hlinkClick r:id="rId16" action="ppaction://hlinksldjump"/>
            <a:extLst>
              <a:ext uri="{FF2B5EF4-FFF2-40B4-BE49-F238E27FC236}">
                <a16:creationId xmlns:a16="http://schemas.microsoft.com/office/drawing/2014/main" id="{5265A0F0-F043-47A2-893A-08C395378240}"/>
              </a:ext>
            </a:extLst>
          </p:cNvPr>
          <p:cNvPicPr>
            <a:picLocks noChangeAspect="1"/>
          </p:cNvPicPr>
          <p:nvPr/>
        </p:nvPicPr>
        <p:blipFill rotWithShape="1">
          <a:blip r:embed="rId17">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grpSp>
        <p:nvGrpSpPr>
          <p:cNvPr id="51" name="Group 50">
            <a:extLst>
              <a:ext uri="{FF2B5EF4-FFF2-40B4-BE49-F238E27FC236}">
                <a16:creationId xmlns:a16="http://schemas.microsoft.com/office/drawing/2014/main" id="{BC0CF927-6AA0-4C93-9A33-70D52EFBE887}"/>
              </a:ext>
            </a:extLst>
          </p:cNvPr>
          <p:cNvGrpSpPr/>
          <p:nvPr/>
        </p:nvGrpSpPr>
        <p:grpSpPr>
          <a:xfrm>
            <a:off x="0" y="-3175"/>
            <a:ext cx="12192000" cy="646176"/>
            <a:chOff x="0" y="-3175"/>
            <a:chExt cx="12192000" cy="646176"/>
          </a:xfrm>
        </p:grpSpPr>
        <p:sp>
          <p:nvSpPr>
            <p:cNvPr id="52" name="Rectangle: Rounded Corners 51">
              <a:extLst>
                <a:ext uri="{FF2B5EF4-FFF2-40B4-BE49-F238E27FC236}">
                  <a16:creationId xmlns:a16="http://schemas.microsoft.com/office/drawing/2014/main" id="{4247B250-B146-46FC-B874-3EAB0322A125}"/>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a:hlinkClick r:id="rId18" action="ppaction://hlinksldjump"/>
              <a:extLst>
                <a:ext uri="{FF2B5EF4-FFF2-40B4-BE49-F238E27FC236}">
                  <a16:creationId xmlns:a16="http://schemas.microsoft.com/office/drawing/2014/main" id="{19E1E838-BC32-45D9-88B2-D732469036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6" name="Picture 55">
              <a:hlinkClick r:id="rId20" action="ppaction://hlinksldjump"/>
              <a:extLst>
                <a:ext uri="{FF2B5EF4-FFF2-40B4-BE49-F238E27FC236}">
                  <a16:creationId xmlns:a16="http://schemas.microsoft.com/office/drawing/2014/main" id="{3834DDC8-469C-402B-9EC9-B72598F5322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7" name="Picture 56">
              <a:hlinkClick r:id="rId22" action="ppaction://hlinksldjump"/>
              <a:extLst>
                <a:ext uri="{FF2B5EF4-FFF2-40B4-BE49-F238E27FC236}">
                  <a16:creationId xmlns:a16="http://schemas.microsoft.com/office/drawing/2014/main" id="{BA7494A9-41F8-4CFA-8C42-D9A8CE01669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4" name="Rectangle: Rounded Corners 63">
              <a:extLst>
                <a:ext uri="{FF2B5EF4-FFF2-40B4-BE49-F238E27FC236}">
                  <a16:creationId xmlns:a16="http://schemas.microsoft.com/office/drawing/2014/main" id="{041AFE74-51A4-4C0B-87FC-BDB3AD022756}"/>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2" name="Rectangle: Rounded Corners 71">
              <a:hlinkClick r:id="rId16" action="ppaction://hlinksldjump"/>
              <a:extLst>
                <a:ext uri="{FF2B5EF4-FFF2-40B4-BE49-F238E27FC236}">
                  <a16:creationId xmlns:a16="http://schemas.microsoft.com/office/drawing/2014/main" id="{27FB9A80-C460-4487-8114-7C8C144ABEAD}"/>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F77EB86E-0395-47E5-9C6A-6A66393752BD}"/>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F3565FBE-66BB-49DC-ABF8-3718DF9554C4}"/>
                </a:ext>
              </a:extLst>
            </p:cNvPr>
            <p:cNvGrpSpPr/>
            <p:nvPr/>
          </p:nvGrpSpPr>
          <p:grpSpPr>
            <a:xfrm>
              <a:off x="0" y="6524170"/>
              <a:ext cx="12192000" cy="348343"/>
              <a:chOff x="0" y="6524170"/>
              <a:chExt cx="12192000" cy="348343"/>
            </a:xfrm>
          </p:grpSpPr>
          <p:sp>
            <p:nvSpPr>
              <p:cNvPr id="81" name="Rectangle: Rounded Corners 80">
                <a:extLst>
                  <a:ext uri="{FF2B5EF4-FFF2-40B4-BE49-F238E27FC236}">
                    <a16:creationId xmlns:a16="http://schemas.microsoft.com/office/drawing/2014/main" id="{6D30D1C1-CC7A-459A-96CC-A923F73C757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9087FD0B-3308-4E4E-B5A2-3F4C29517A73}"/>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71CAD900-D8FB-420C-805D-11962A3273D0}"/>
                </a:ext>
              </a:extLst>
            </p:cNvPr>
            <p:cNvGrpSpPr/>
            <p:nvPr/>
          </p:nvGrpSpPr>
          <p:grpSpPr>
            <a:xfrm>
              <a:off x="9719746" y="6600793"/>
              <a:ext cx="2011656" cy="256480"/>
              <a:chOff x="9719746" y="6600793"/>
              <a:chExt cx="2011656" cy="256480"/>
            </a:xfrm>
          </p:grpSpPr>
          <p:sp>
            <p:nvSpPr>
              <p:cNvPr id="79" name="Rectangle: Rounded Corners 78">
                <a:hlinkClick r:id="rId24" action="ppaction://hlinksldjump"/>
                <a:extLst>
                  <a:ext uri="{FF2B5EF4-FFF2-40B4-BE49-F238E27FC236}">
                    <a16:creationId xmlns:a16="http://schemas.microsoft.com/office/drawing/2014/main" id="{F1A056C4-A06F-4A9D-B9F5-CD8FC36A752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0" name="Rectangle: Rounded Corners 79">
                <a:hlinkClick r:id="rId25" action="ppaction://hlinksldjump"/>
                <a:extLst>
                  <a:ext uri="{FF2B5EF4-FFF2-40B4-BE49-F238E27FC236}">
                    <a16:creationId xmlns:a16="http://schemas.microsoft.com/office/drawing/2014/main" id="{15B3CABD-636F-46BF-90B9-9631D01ADE5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3" name="Group 72">
              <a:extLst>
                <a:ext uri="{FF2B5EF4-FFF2-40B4-BE49-F238E27FC236}">
                  <a16:creationId xmlns:a16="http://schemas.microsoft.com/office/drawing/2014/main" id="{F49AB1FB-BE6E-4EEA-A28C-FBE710087BAB}"/>
                </a:ext>
              </a:extLst>
            </p:cNvPr>
            <p:cNvGrpSpPr/>
            <p:nvPr/>
          </p:nvGrpSpPr>
          <p:grpSpPr>
            <a:xfrm>
              <a:off x="166789" y="6598734"/>
              <a:ext cx="1599857" cy="230072"/>
              <a:chOff x="166789" y="6598734"/>
              <a:chExt cx="1599857" cy="230072"/>
            </a:xfrm>
          </p:grpSpPr>
          <p:pic>
            <p:nvPicPr>
              <p:cNvPr id="74" name="Picture 73">
                <a:hlinkClick r:id="rId26"/>
                <a:extLst>
                  <a:ext uri="{FF2B5EF4-FFF2-40B4-BE49-F238E27FC236}">
                    <a16:creationId xmlns:a16="http://schemas.microsoft.com/office/drawing/2014/main" id="{C1A4AD7D-90C2-46B4-8A19-0935EA893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5" name="Picture 74">
                <a:hlinkClick r:id="rId27"/>
                <a:extLst>
                  <a:ext uri="{FF2B5EF4-FFF2-40B4-BE49-F238E27FC236}">
                    <a16:creationId xmlns:a16="http://schemas.microsoft.com/office/drawing/2014/main" id="{ABE9E587-36DD-4734-AF3E-0A1E973B0212}"/>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6" name="Picture 75">
                <a:hlinkClick r:id="rId28"/>
                <a:extLst>
                  <a:ext uri="{FF2B5EF4-FFF2-40B4-BE49-F238E27FC236}">
                    <a16:creationId xmlns:a16="http://schemas.microsoft.com/office/drawing/2014/main" id="{742016A6-9CFE-49CB-8668-990E29988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7" name="Picture 76">
                <a:hlinkClick r:id="rId29"/>
                <a:extLst>
                  <a:ext uri="{FF2B5EF4-FFF2-40B4-BE49-F238E27FC236}">
                    <a16:creationId xmlns:a16="http://schemas.microsoft.com/office/drawing/2014/main" id="{5C787CC3-0963-4F7F-8EA2-305368816F0B}"/>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8" name="Picture 77">
                <a:hlinkClick r:id="rId30"/>
                <a:extLst>
                  <a:ext uri="{FF2B5EF4-FFF2-40B4-BE49-F238E27FC236}">
                    <a16:creationId xmlns:a16="http://schemas.microsoft.com/office/drawing/2014/main" id="{126C40EA-ED03-43FA-9D20-89D9E441FF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83" name="Picture 82">
            <a:hlinkClick r:id="rId31" action="ppaction://hlinksldjump"/>
            <a:extLst>
              <a:ext uri="{FF2B5EF4-FFF2-40B4-BE49-F238E27FC236}">
                <a16:creationId xmlns:a16="http://schemas.microsoft.com/office/drawing/2014/main" id="{FA749126-0D60-4A9E-962D-1279561E5D71}"/>
              </a:ext>
            </a:extLst>
          </p:cNvPr>
          <p:cNvPicPr>
            <a:picLocks noChangeAspect="1"/>
          </p:cNvPicPr>
          <p:nvPr/>
        </p:nvPicPr>
        <p:blipFill rotWithShape="1">
          <a:blip r:embed="rId3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84" name="Picture 83">
            <a:hlinkClick r:id="rId33" action="ppaction://hlinksldjump"/>
            <a:extLst>
              <a:ext uri="{FF2B5EF4-FFF2-40B4-BE49-F238E27FC236}">
                <a16:creationId xmlns:a16="http://schemas.microsoft.com/office/drawing/2014/main" id="{EE7A85A5-F919-47BB-8408-032EE6BC561A}"/>
              </a:ext>
            </a:extLst>
          </p:cNvPr>
          <p:cNvPicPr>
            <a:picLocks noChangeAspect="1"/>
          </p:cNvPicPr>
          <p:nvPr/>
        </p:nvPicPr>
        <p:blipFill rotWithShape="1">
          <a:blip r:embed="rId34">
            <a:extLst>
              <a:ext uri="{28A0092B-C50C-407E-A947-70E740481C1C}">
                <a14:useLocalDpi xmlns:a14="http://schemas.microsoft.com/office/drawing/2010/main" val="0"/>
              </a:ext>
            </a:extLst>
          </a:blip>
          <a:srcRect t="26008" b="21811"/>
          <a:stretch/>
        </p:blipFill>
        <p:spPr>
          <a:xfrm>
            <a:off x="7601751" y="3652515"/>
            <a:ext cx="2056180" cy="1154111"/>
          </a:xfrm>
          <a:prstGeom prst="rect">
            <a:avLst/>
          </a:prstGeom>
        </p:spPr>
      </p:pic>
      <p:sp>
        <p:nvSpPr>
          <p:cNvPr id="85" name="Rectangle: Rounded Corners 84">
            <a:hlinkClick r:id="rId16" action="ppaction://hlinksldjump"/>
            <a:extLst>
              <a:ext uri="{FF2B5EF4-FFF2-40B4-BE49-F238E27FC236}">
                <a16:creationId xmlns:a16="http://schemas.microsoft.com/office/drawing/2014/main" id="{CACD51A6-9702-4BBE-9AB0-6473C7A9B254}"/>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240641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969" y="780979"/>
            <a:ext cx="9202057" cy="5762172"/>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2509554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342" y="1065681"/>
            <a:ext cx="8447315" cy="5340103"/>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1964527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608" y="1582058"/>
            <a:ext cx="8478454" cy="4772408"/>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3089518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r>
              <a:rPr lang="en-US" sz="14900" dirty="0">
                <a:solidFill>
                  <a:schemeClr val="bg1"/>
                </a:solidFill>
              </a:rPr>
              <a:t>Acrylic Yarn</a:t>
            </a:r>
          </a:p>
        </p:txBody>
      </p:sp>
    </p:spTree>
    <p:extLst>
      <p:ext uri="{BB962C8B-B14F-4D97-AF65-F5344CB8AC3E}">
        <p14:creationId xmlns:p14="http://schemas.microsoft.com/office/powerpoint/2010/main" val="994324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641364"/>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Acrylic Yarns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63" name="Group 62">
            <a:extLst>
              <a:ext uri="{FF2B5EF4-FFF2-40B4-BE49-F238E27FC236}">
                <a16:creationId xmlns:a16="http://schemas.microsoft.com/office/drawing/2014/main" id="{28999A6B-39EA-49AA-BED2-B85B609D3526}"/>
              </a:ext>
            </a:extLst>
          </p:cNvPr>
          <p:cNvGrpSpPr/>
          <p:nvPr/>
        </p:nvGrpSpPr>
        <p:grpSpPr>
          <a:xfrm>
            <a:off x="0" y="-3175"/>
            <a:ext cx="12192000" cy="646176"/>
            <a:chOff x="0" y="-3175"/>
            <a:chExt cx="12192000" cy="646176"/>
          </a:xfrm>
        </p:grpSpPr>
        <p:sp>
          <p:nvSpPr>
            <p:cNvPr id="64" name="Rectangle: Rounded Corners 63">
              <a:extLst>
                <a:ext uri="{FF2B5EF4-FFF2-40B4-BE49-F238E27FC236}">
                  <a16:creationId xmlns:a16="http://schemas.microsoft.com/office/drawing/2014/main" id="{A038E12B-0B9E-4D66-8F08-9ED59ECAADE2}"/>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Picture 68">
              <a:hlinkClick r:id="rId11" action="ppaction://hlinksldjump"/>
              <a:extLst>
                <a:ext uri="{FF2B5EF4-FFF2-40B4-BE49-F238E27FC236}">
                  <a16:creationId xmlns:a16="http://schemas.microsoft.com/office/drawing/2014/main" id="{926CD2C9-925E-4369-9D81-B3C6231593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0" name="Picture 69">
              <a:hlinkClick r:id="rId13" action="ppaction://hlinksldjump"/>
              <a:extLst>
                <a:ext uri="{FF2B5EF4-FFF2-40B4-BE49-F238E27FC236}">
                  <a16:creationId xmlns:a16="http://schemas.microsoft.com/office/drawing/2014/main" id="{C2F2F102-58C1-4E0F-93F9-3311D72406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71" name="Picture 70">
              <a:hlinkClick r:id="rId15" action="ppaction://hlinksldjump"/>
              <a:extLst>
                <a:ext uri="{FF2B5EF4-FFF2-40B4-BE49-F238E27FC236}">
                  <a16:creationId xmlns:a16="http://schemas.microsoft.com/office/drawing/2014/main" id="{B67BD028-AEFA-4944-A647-57B657241DC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72" name="Rectangle: Rounded Corners 71">
              <a:extLst>
                <a:ext uri="{FF2B5EF4-FFF2-40B4-BE49-F238E27FC236}">
                  <a16:creationId xmlns:a16="http://schemas.microsoft.com/office/drawing/2014/main" id="{71FF1AB0-C164-4635-B9EC-8570722969D7}"/>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81" name="Rectangle: Rounded Corners 80">
              <a:hlinkClick r:id="rId17" action="ppaction://hlinksldjump"/>
              <a:extLst>
                <a:ext uri="{FF2B5EF4-FFF2-40B4-BE49-F238E27FC236}">
                  <a16:creationId xmlns:a16="http://schemas.microsoft.com/office/drawing/2014/main" id="{1A95EACC-5687-4489-A119-8F291DC5237A}"/>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84" name="Group 83">
            <a:extLst>
              <a:ext uri="{FF2B5EF4-FFF2-40B4-BE49-F238E27FC236}">
                <a16:creationId xmlns:a16="http://schemas.microsoft.com/office/drawing/2014/main" id="{FFD41D92-3407-478F-892F-380FFED4DE78}"/>
              </a:ext>
            </a:extLst>
          </p:cNvPr>
          <p:cNvGrpSpPr/>
          <p:nvPr/>
        </p:nvGrpSpPr>
        <p:grpSpPr>
          <a:xfrm>
            <a:off x="0" y="6524170"/>
            <a:ext cx="12192000" cy="348343"/>
            <a:chOff x="0" y="6524170"/>
            <a:chExt cx="12192000" cy="348343"/>
          </a:xfrm>
        </p:grpSpPr>
        <p:grpSp>
          <p:nvGrpSpPr>
            <p:cNvPr id="99" name="Group 98">
              <a:extLst>
                <a:ext uri="{FF2B5EF4-FFF2-40B4-BE49-F238E27FC236}">
                  <a16:creationId xmlns:a16="http://schemas.microsoft.com/office/drawing/2014/main" id="{215B493B-BF5D-4E9F-B41E-21812B149046}"/>
                </a:ext>
              </a:extLst>
            </p:cNvPr>
            <p:cNvGrpSpPr/>
            <p:nvPr/>
          </p:nvGrpSpPr>
          <p:grpSpPr>
            <a:xfrm>
              <a:off x="0" y="6524170"/>
              <a:ext cx="12192000" cy="348343"/>
              <a:chOff x="0" y="6524170"/>
              <a:chExt cx="12192000" cy="348343"/>
            </a:xfrm>
          </p:grpSpPr>
          <p:sp>
            <p:nvSpPr>
              <p:cNvPr id="109" name="Rectangle: Rounded Corners 108">
                <a:extLst>
                  <a:ext uri="{FF2B5EF4-FFF2-40B4-BE49-F238E27FC236}">
                    <a16:creationId xmlns:a16="http://schemas.microsoft.com/office/drawing/2014/main" id="{F785D4D4-0CD7-4383-B39C-1E4A3DBF6966}"/>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2E4DC1B1-91AB-4540-B780-E7747317D651}"/>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00" name="Group 99">
              <a:extLst>
                <a:ext uri="{FF2B5EF4-FFF2-40B4-BE49-F238E27FC236}">
                  <a16:creationId xmlns:a16="http://schemas.microsoft.com/office/drawing/2014/main" id="{71662CA6-D85F-410F-808C-20AC557A0CB3}"/>
                </a:ext>
              </a:extLst>
            </p:cNvPr>
            <p:cNvGrpSpPr/>
            <p:nvPr/>
          </p:nvGrpSpPr>
          <p:grpSpPr>
            <a:xfrm>
              <a:off x="9719746" y="6600793"/>
              <a:ext cx="2011656" cy="256480"/>
              <a:chOff x="9719746" y="6600793"/>
              <a:chExt cx="2011656" cy="256480"/>
            </a:xfrm>
          </p:grpSpPr>
          <p:sp>
            <p:nvSpPr>
              <p:cNvPr id="107" name="Rectangle: Rounded Corners 106">
                <a:hlinkClick r:id="rId18" action="ppaction://hlinksldjump"/>
                <a:extLst>
                  <a:ext uri="{FF2B5EF4-FFF2-40B4-BE49-F238E27FC236}">
                    <a16:creationId xmlns:a16="http://schemas.microsoft.com/office/drawing/2014/main" id="{B9664280-FF81-4F5F-B10C-679E38643B9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108" name="Rectangle: Rounded Corners 107">
                <a:hlinkClick r:id="rId19" action="ppaction://hlinksldjump"/>
                <a:extLst>
                  <a:ext uri="{FF2B5EF4-FFF2-40B4-BE49-F238E27FC236}">
                    <a16:creationId xmlns:a16="http://schemas.microsoft.com/office/drawing/2014/main" id="{337AD5ED-E5F3-4314-893C-BF321BC66918}"/>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01" name="Group 100">
              <a:extLst>
                <a:ext uri="{FF2B5EF4-FFF2-40B4-BE49-F238E27FC236}">
                  <a16:creationId xmlns:a16="http://schemas.microsoft.com/office/drawing/2014/main" id="{780FD98A-6D0B-4441-8BFF-BEBBF4199D1B}"/>
                </a:ext>
              </a:extLst>
            </p:cNvPr>
            <p:cNvGrpSpPr/>
            <p:nvPr/>
          </p:nvGrpSpPr>
          <p:grpSpPr>
            <a:xfrm>
              <a:off x="166789" y="6598734"/>
              <a:ext cx="1599857" cy="230072"/>
              <a:chOff x="166789" y="6598734"/>
              <a:chExt cx="1599857" cy="230072"/>
            </a:xfrm>
          </p:grpSpPr>
          <p:pic>
            <p:nvPicPr>
              <p:cNvPr id="102" name="Picture 101">
                <a:hlinkClick r:id="rId20"/>
                <a:extLst>
                  <a:ext uri="{FF2B5EF4-FFF2-40B4-BE49-F238E27FC236}">
                    <a16:creationId xmlns:a16="http://schemas.microsoft.com/office/drawing/2014/main" id="{162E172A-62F1-4CB9-BF8F-AB930CE53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103" name="Picture 102">
                <a:hlinkClick r:id="rId21"/>
                <a:extLst>
                  <a:ext uri="{FF2B5EF4-FFF2-40B4-BE49-F238E27FC236}">
                    <a16:creationId xmlns:a16="http://schemas.microsoft.com/office/drawing/2014/main" id="{749321D0-952E-448E-B34D-A5219C877034}"/>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104" name="Picture 103">
                <a:hlinkClick r:id="rId22"/>
                <a:extLst>
                  <a:ext uri="{FF2B5EF4-FFF2-40B4-BE49-F238E27FC236}">
                    <a16:creationId xmlns:a16="http://schemas.microsoft.com/office/drawing/2014/main" id="{0A47310D-398F-4648-88F8-F5845F54AC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105" name="Picture 104">
                <a:hlinkClick r:id="rId23"/>
                <a:extLst>
                  <a:ext uri="{FF2B5EF4-FFF2-40B4-BE49-F238E27FC236}">
                    <a16:creationId xmlns:a16="http://schemas.microsoft.com/office/drawing/2014/main" id="{CA65AA2D-4D39-45B0-8248-031BB04A35EC}"/>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106" name="Picture 105">
                <a:hlinkClick r:id="rId24"/>
                <a:extLst>
                  <a:ext uri="{FF2B5EF4-FFF2-40B4-BE49-F238E27FC236}">
                    <a16:creationId xmlns:a16="http://schemas.microsoft.com/office/drawing/2014/main" id="{9EBC9256-EE34-483C-87DF-D27D901444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112" name="Rectangle 111">
            <a:hlinkClick r:id="rId25" action="ppaction://hlinksldjump"/>
            <a:extLst>
              <a:ext uri="{FF2B5EF4-FFF2-40B4-BE49-F238E27FC236}">
                <a16:creationId xmlns:a16="http://schemas.microsoft.com/office/drawing/2014/main" id="{6F77C072-6B25-425E-AB34-5FC7CB836A3B}"/>
              </a:ext>
            </a:extLst>
          </p:cNvPr>
          <p:cNvSpPr/>
          <p:nvPr/>
        </p:nvSpPr>
        <p:spPr>
          <a:xfrm>
            <a:off x="4616551" y="512451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pic>
        <p:nvPicPr>
          <p:cNvPr id="114" name="Picture 113">
            <a:hlinkClick r:id="rId26" action="ppaction://hlinksldjump"/>
            <a:extLst>
              <a:ext uri="{FF2B5EF4-FFF2-40B4-BE49-F238E27FC236}">
                <a16:creationId xmlns:a16="http://schemas.microsoft.com/office/drawing/2014/main" id="{C8832DDE-99F5-4D00-BDAB-4BA1C52A8519}"/>
              </a:ext>
            </a:extLst>
          </p:cNvPr>
          <p:cNvPicPr>
            <a:picLocks noChangeAspect="1"/>
          </p:cNvPicPr>
          <p:nvPr/>
        </p:nvPicPr>
        <p:blipFill rotWithShape="1">
          <a:blip r:embed="rId27">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grpSp>
        <p:nvGrpSpPr>
          <p:cNvPr id="2" name="Group 1">
            <a:extLst>
              <a:ext uri="{FF2B5EF4-FFF2-40B4-BE49-F238E27FC236}">
                <a16:creationId xmlns:a16="http://schemas.microsoft.com/office/drawing/2014/main" id="{52580F7D-9656-4075-92F6-39301CF91524}"/>
              </a:ext>
            </a:extLst>
          </p:cNvPr>
          <p:cNvGrpSpPr/>
          <p:nvPr/>
        </p:nvGrpSpPr>
        <p:grpSpPr>
          <a:xfrm>
            <a:off x="4529546" y="2090741"/>
            <a:ext cx="3188991" cy="4256521"/>
            <a:chOff x="4500518" y="2047199"/>
            <a:chExt cx="3188991" cy="4256521"/>
          </a:xfrm>
        </p:grpSpPr>
        <p:grpSp>
          <p:nvGrpSpPr>
            <p:cNvPr id="8" name="Group 7">
              <a:extLst>
                <a:ext uri="{FF2B5EF4-FFF2-40B4-BE49-F238E27FC236}">
                  <a16:creationId xmlns:a16="http://schemas.microsoft.com/office/drawing/2014/main" id="{54517805-566A-4EF6-9925-3B7BA2CD5802}"/>
                </a:ext>
              </a:extLst>
            </p:cNvPr>
            <p:cNvGrpSpPr/>
            <p:nvPr/>
          </p:nvGrpSpPr>
          <p:grpSpPr>
            <a:xfrm>
              <a:off x="4500518" y="2047199"/>
              <a:ext cx="3188991" cy="4256521"/>
              <a:chOff x="4631144" y="2047199"/>
              <a:chExt cx="3188991" cy="4256521"/>
            </a:xfrm>
          </p:grpSpPr>
          <p:grpSp>
            <p:nvGrpSpPr>
              <p:cNvPr id="76" name="Group 75">
                <a:extLst>
                  <a:ext uri="{FF2B5EF4-FFF2-40B4-BE49-F238E27FC236}">
                    <a16:creationId xmlns:a16="http://schemas.microsoft.com/office/drawing/2014/main" id="{E39D013C-1627-49FC-BC17-40CF44F28F79}"/>
                  </a:ext>
                </a:extLst>
              </p:cNvPr>
              <p:cNvGrpSpPr/>
              <p:nvPr/>
            </p:nvGrpSpPr>
            <p:grpSpPr>
              <a:xfrm>
                <a:off x="4631144" y="2047199"/>
                <a:ext cx="3188991" cy="4256521"/>
                <a:chOff x="1005808" y="2012451"/>
                <a:chExt cx="3188991" cy="4256521"/>
              </a:xfrm>
            </p:grpSpPr>
            <p:grpSp>
              <p:nvGrpSpPr>
                <p:cNvPr id="77" name="Group 76">
                  <a:extLst>
                    <a:ext uri="{FF2B5EF4-FFF2-40B4-BE49-F238E27FC236}">
                      <a16:creationId xmlns:a16="http://schemas.microsoft.com/office/drawing/2014/main" id="{C19C36AA-B7A4-4AB9-A3B3-4370F1F52839}"/>
                    </a:ext>
                  </a:extLst>
                </p:cNvPr>
                <p:cNvGrpSpPr/>
                <p:nvPr/>
              </p:nvGrpSpPr>
              <p:grpSpPr>
                <a:xfrm>
                  <a:off x="1005808" y="2012451"/>
                  <a:ext cx="3180903" cy="4256521"/>
                  <a:chOff x="1092892" y="2012451"/>
                  <a:chExt cx="3180903" cy="4256521"/>
                </a:xfrm>
              </p:grpSpPr>
              <p:grpSp>
                <p:nvGrpSpPr>
                  <p:cNvPr id="83" name="Group 82">
                    <a:extLst>
                      <a:ext uri="{FF2B5EF4-FFF2-40B4-BE49-F238E27FC236}">
                        <a16:creationId xmlns:a16="http://schemas.microsoft.com/office/drawing/2014/main" id="{C5D6FB1E-D108-4801-BF91-5E127CB37932}"/>
                      </a:ext>
                    </a:extLst>
                  </p:cNvPr>
                  <p:cNvGrpSpPr/>
                  <p:nvPr/>
                </p:nvGrpSpPr>
                <p:grpSpPr>
                  <a:xfrm>
                    <a:off x="1092892" y="2012451"/>
                    <a:ext cx="3180903" cy="4256521"/>
                    <a:chOff x="2736068" y="3959219"/>
                    <a:chExt cx="1428457" cy="2196137"/>
                  </a:xfrm>
                </p:grpSpPr>
                <p:sp>
                  <p:nvSpPr>
                    <p:cNvPr id="85" name="Rectangle: Rounded Corners 84">
                      <a:extLst>
                        <a:ext uri="{FF2B5EF4-FFF2-40B4-BE49-F238E27FC236}">
                          <a16:creationId xmlns:a16="http://schemas.microsoft.com/office/drawing/2014/main" id="{B1D26796-8D9A-40C2-B4FF-04FF995AE141}"/>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Rounded Corners 85">
                      <a:hlinkClick r:id="rId11" action="ppaction://hlinksldjump"/>
                      <a:extLst>
                        <a:ext uri="{FF2B5EF4-FFF2-40B4-BE49-F238E27FC236}">
                          <a16:creationId xmlns:a16="http://schemas.microsoft.com/office/drawing/2014/main" id="{400ABF84-463E-4CD4-8673-8776E7EE70E9}"/>
                        </a:ext>
                      </a:extLst>
                    </p:cNvPr>
                    <p:cNvSpPr/>
                    <p:nvPr/>
                  </p:nvSpPr>
                  <p:spPr>
                    <a:xfrm>
                      <a:off x="2843925" y="5725726"/>
                      <a:ext cx="551940"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Add To Cart</a:t>
                      </a:r>
                    </a:p>
                  </p:txBody>
                </p:sp>
              </p:grpSp>
              <p:sp>
                <p:nvSpPr>
                  <p:cNvPr id="82" name="Rectangle: Rounded Corners 81">
                    <a:hlinkClick r:id="rId28" action="ppaction://hlinksldjump"/>
                    <a:extLst>
                      <a:ext uri="{FF2B5EF4-FFF2-40B4-BE49-F238E27FC236}">
                        <a16:creationId xmlns:a16="http://schemas.microsoft.com/office/drawing/2014/main" id="{76327A6E-D4A1-4DB7-9477-7E89B7903D15}"/>
                      </a:ext>
                    </a:extLst>
                  </p:cNvPr>
                  <p:cNvSpPr/>
                  <p:nvPr/>
                </p:nvSpPr>
                <p:spPr>
                  <a:xfrm>
                    <a:off x="2802311" y="5436269"/>
                    <a:ext cx="1229066" cy="486200"/>
                  </a:xfrm>
                  <a:prstGeom prst="roundRect">
                    <a:avLst/>
                  </a:prstGeom>
                  <a:solidFill>
                    <a:srgbClr val="D74E23"/>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grpSp>
            <p:grpSp>
              <p:nvGrpSpPr>
                <p:cNvPr id="78" name="Group 77">
                  <a:extLst>
                    <a:ext uri="{FF2B5EF4-FFF2-40B4-BE49-F238E27FC236}">
                      <a16:creationId xmlns:a16="http://schemas.microsoft.com/office/drawing/2014/main" id="{90872B45-55FC-4649-A693-AA5A8AB33D3A}"/>
                    </a:ext>
                  </a:extLst>
                </p:cNvPr>
                <p:cNvGrpSpPr/>
                <p:nvPr/>
              </p:nvGrpSpPr>
              <p:grpSpPr>
                <a:xfrm>
                  <a:off x="1115200" y="4286572"/>
                  <a:ext cx="3079599" cy="803194"/>
                  <a:chOff x="5694629" y="3300711"/>
                  <a:chExt cx="3079599" cy="803194"/>
                </a:xfrm>
              </p:grpSpPr>
              <p:sp>
                <p:nvSpPr>
                  <p:cNvPr id="79" name="Rectangle: Rounded Corners 78">
                    <a:extLst>
                      <a:ext uri="{FF2B5EF4-FFF2-40B4-BE49-F238E27FC236}">
                        <a16:creationId xmlns:a16="http://schemas.microsoft.com/office/drawing/2014/main" id="{E7EDF3C8-6B69-44A6-AEE8-5C9076C2F60E}"/>
                      </a:ext>
                    </a:extLst>
                  </p:cNvPr>
                  <p:cNvSpPr/>
                  <p:nvPr/>
                </p:nvSpPr>
                <p:spPr>
                  <a:xfrm>
                    <a:off x="5694629" y="3300711"/>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a:t>
                    </a:r>
                    <a:r>
                      <a:rPr lang="en-US" sz="1200" dirty="0">
                        <a:solidFill>
                          <a:schemeClr val="tx1"/>
                        </a:solidFill>
                        <a:latin typeface="Arial" panose="020B0604020202020204" pitchFamily="34" charset="0"/>
                        <a:cs typeface="Arial" panose="020B0604020202020204" pitchFamily="34" charset="0"/>
                      </a:rPr>
                      <a:t>Acrylic Yarn</a:t>
                    </a:r>
                  </a:p>
                  <a:p>
                    <a:r>
                      <a:rPr lang="en-US" sz="1200" b="1" dirty="0">
                        <a:solidFill>
                          <a:schemeClr val="tx1"/>
                        </a:solidFill>
                        <a:latin typeface="Arial" panose="020B0604020202020204" pitchFamily="34" charset="0"/>
                        <a:cs typeface="Arial" panose="020B0604020202020204" pitchFamily="34" charset="0"/>
                      </a:rPr>
                      <a:t>Recommended</a:t>
                    </a:r>
                    <a:r>
                      <a:rPr lang="en-US" sz="1200" dirty="0">
                        <a:solidFill>
                          <a:schemeClr val="tx1"/>
                        </a:solidFill>
                        <a:latin typeface="Arial" panose="020B0604020202020204" pitchFamily="34" charset="0"/>
                        <a:cs typeface="Arial" panose="020B0604020202020204" pitchFamily="34" charset="0"/>
                      </a:rPr>
                      <a:t> Crochet Hook: 5.5 mm</a:t>
                    </a:r>
                  </a:p>
                  <a:p>
                    <a:r>
                      <a:rPr lang="en-US" sz="1200" b="1" dirty="0">
                        <a:solidFill>
                          <a:schemeClr val="tx1"/>
                        </a:solidFill>
                        <a:latin typeface="Arial" panose="020B0604020202020204" pitchFamily="34" charset="0"/>
                        <a:cs typeface="Arial" panose="020B0604020202020204" pitchFamily="34" charset="0"/>
                      </a:rPr>
                      <a:t>Color: Red</a:t>
                    </a:r>
                  </a:p>
                  <a:p>
                    <a:r>
                      <a:rPr lang="en-US" sz="1200" dirty="0">
                        <a:solidFill>
                          <a:schemeClr val="tx1"/>
                        </a:solidFill>
                        <a:latin typeface="Arial" panose="020B0604020202020204" pitchFamily="34" charset="0"/>
                        <a:cs typeface="Arial" panose="020B0604020202020204" pitchFamily="34" charset="0"/>
                      </a:rPr>
                      <a:t>Length: 20m </a:t>
                    </a:r>
                  </a:p>
                  <a:p>
                    <a:endParaRPr lang="en-US" sz="1200" b="1" dirty="0">
                      <a:solidFill>
                        <a:schemeClr val="tx1"/>
                      </a:solidFill>
                      <a:latin typeface="Arial" panose="020B0604020202020204" pitchFamily="34" charset="0"/>
                      <a:cs typeface="Arial" panose="020B0604020202020204" pitchFamily="34" charset="0"/>
                    </a:endParaRPr>
                  </a:p>
                </p:txBody>
              </p:sp>
              <p:sp>
                <p:nvSpPr>
                  <p:cNvPr id="80" name="Rectangle 79">
                    <a:hlinkClick r:id="rId29" action="ppaction://hlinksldjump"/>
                    <a:extLst>
                      <a:ext uri="{FF2B5EF4-FFF2-40B4-BE49-F238E27FC236}">
                        <a16:creationId xmlns:a16="http://schemas.microsoft.com/office/drawing/2014/main" id="{36B20CDE-532A-435D-8C97-85357EE9B9A0}"/>
                      </a:ext>
                    </a:extLst>
                  </p:cNvPr>
                  <p:cNvSpPr/>
                  <p:nvPr/>
                </p:nvSpPr>
                <p:spPr>
                  <a:xfrm>
                    <a:off x="5731169" y="387866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Ratings</a:t>
                    </a:r>
                  </a:p>
                </p:txBody>
              </p:sp>
            </p:grpSp>
          </p:grpSp>
          <p:sp>
            <p:nvSpPr>
              <p:cNvPr id="67" name="Rectangle 66">
                <a:extLst>
                  <a:ext uri="{FF2B5EF4-FFF2-40B4-BE49-F238E27FC236}">
                    <a16:creationId xmlns:a16="http://schemas.microsoft.com/office/drawing/2014/main" id="{12FAFD16-F3AA-4FD0-B42E-86EBCBA69255}"/>
                  </a:ext>
                </a:extLst>
              </p:cNvPr>
              <p:cNvSpPr/>
              <p:nvPr/>
            </p:nvSpPr>
            <p:spPr>
              <a:xfrm>
                <a:off x="5906615" y="5038602"/>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pic>
          <p:nvPicPr>
            <p:cNvPr id="4" name="Picture 3">
              <a:hlinkClick r:id="rId30" action="ppaction://hlinksldjump"/>
              <a:extLst>
                <a:ext uri="{FF2B5EF4-FFF2-40B4-BE49-F238E27FC236}">
                  <a16:creationId xmlns:a16="http://schemas.microsoft.com/office/drawing/2014/main" id="{937AC82A-FBFA-4042-B0A5-BA07C365AA18}"/>
                </a:ext>
              </a:extLst>
            </p:cNvPr>
            <p:cNvPicPr>
              <a:picLocks noChangeAspect="1"/>
            </p:cNvPicPr>
            <p:nvPr/>
          </p:nvPicPr>
          <p:blipFill rotWithShape="1">
            <a:blip r:embed="rId31">
              <a:extLst>
                <a:ext uri="{28A0092B-C50C-407E-A947-70E740481C1C}">
                  <a14:useLocalDpi xmlns:a14="http://schemas.microsoft.com/office/drawing/2010/main" val="0"/>
                </a:ext>
              </a:extLst>
            </a:blip>
            <a:srcRect t="27977" b="29798"/>
            <a:stretch/>
          </p:blipFill>
          <p:spPr>
            <a:xfrm>
              <a:off x="4541696" y="2405628"/>
              <a:ext cx="3061655" cy="1476612"/>
            </a:xfrm>
            <a:prstGeom prst="rect">
              <a:avLst/>
            </a:prstGeom>
          </p:spPr>
        </p:pic>
      </p:grpSp>
      <p:sp>
        <p:nvSpPr>
          <p:cNvPr id="51" name="Rectangle: Rounded Corners 50">
            <a:hlinkClick r:id="rId17" action="ppaction://hlinksldjump"/>
            <a:extLst>
              <a:ext uri="{FF2B5EF4-FFF2-40B4-BE49-F238E27FC236}">
                <a16:creationId xmlns:a16="http://schemas.microsoft.com/office/drawing/2014/main" id="{B8E2974D-EE2B-4AE5-8420-A1A47650E437}"/>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52" name="Rectangle 51">
            <a:hlinkClick r:id="rId25" action="ppaction://hlinksldjump"/>
            <a:extLst>
              <a:ext uri="{FF2B5EF4-FFF2-40B4-BE49-F238E27FC236}">
                <a16:creationId xmlns:a16="http://schemas.microsoft.com/office/drawing/2014/main" id="{1379449B-9748-4122-9D1E-288DF9769879}"/>
              </a:ext>
            </a:extLst>
          </p:cNvPr>
          <p:cNvSpPr/>
          <p:nvPr/>
        </p:nvSpPr>
        <p:spPr>
          <a:xfrm>
            <a:off x="4656865" y="519708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spTree>
    <p:extLst>
      <p:ext uri="{BB962C8B-B14F-4D97-AF65-F5344CB8AC3E}">
        <p14:creationId xmlns:p14="http://schemas.microsoft.com/office/powerpoint/2010/main" val="1979326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39" y="780979"/>
            <a:ext cx="12129922" cy="5436719"/>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778BC724-DDC2-44BE-A63E-588337502723}"/>
                </a:ext>
              </a:extLst>
            </p:cNvPr>
            <p:cNvSpPr/>
            <p:nvPr/>
          </p:nvSpPr>
          <p:spPr>
            <a:xfrm>
              <a:off x="5708015" y="46335"/>
              <a:ext cx="5437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1712148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747" y="923330"/>
            <a:ext cx="8452761" cy="5762172"/>
          </a:xfrm>
          <a:prstGeom prst="rect">
            <a:avLst/>
          </a:prstGeom>
        </p:spPr>
      </p:pic>
      <p:grpSp>
        <p:nvGrpSpPr>
          <p:cNvPr id="12" name="Group 11">
            <a:extLst>
              <a:ext uri="{FF2B5EF4-FFF2-40B4-BE49-F238E27FC236}">
                <a16:creationId xmlns:a16="http://schemas.microsoft.com/office/drawing/2014/main" id="{1C3F42BA-8BAB-4A0A-AA44-20138DD21F15}"/>
              </a:ext>
            </a:extLst>
          </p:cNvPr>
          <p:cNvGrpSpPr/>
          <p:nvPr/>
        </p:nvGrpSpPr>
        <p:grpSpPr>
          <a:xfrm>
            <a:off x="5704113" y="0"/>
            <a:ext cx="783771" cy="923330"/>
            <a:chOff x="5588000" y="46335"/>
            <a:chExt cx="783771" cy="923330"/>
          </a:xfrm>
        </p:grpSpPr>
        <p:sp>
          <p:nvSpPr>
            <p:cNvPr id="13" name="Oval 12">
              <a:hlinkClick r:id="rId3" action="ppaction://hlinksldjump"/>
              <a:extLst>
                <a:ext uri="{FF2B5EF4-FFF2-40B4-BE49-F238E27FC236}">
                  <a16:creationId xmlns:a16="http://schemas.microsoft.com/office/drawing/2014/main" id="{32E67DB3-B3E6-41B4-A366-4727BEE34C28}"/>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3" action="ppaction://hlinksldjump"/>
              <a:extLst>
                <a:ext uri="{FF2B5EF4-FFF2-40B4-BE49-F238E27FC236}">
                  <a16:creationId xmlns:a16="http://schemas.microsoft.com/office/drawing/2014/main" id="{B125910B-4252-4DE4-887D-27170DB49B3A}"/>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3022716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r>
              <a:rPr lang="en-US" sz="14900" dirty="0">
                <a:solidFill>
                  <a:schemeClr val="bg1"/>
                </a:solidFill>
              </a:rPr>
              <a:t>Cotton Yarn</a:t>
            </a:r>
          </a:p>
        </p:txBody>
      </p:sp>
    </p:spTree>
    <p:extLst>
      <p:ext uri="{BB962C8B-B14F-4D97-AF65-F5344CB8AC3E}">
        <p14:creationId xmlns:p14="http://schemas.microsoft.com/office/powerpoint/2010/main" val="3666884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62685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Cotton Yarn</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4" name="Rectangle 63">
            <a:extLst>
              <a:ext uri="{FF2B5EF4-FFF2-40B4-BE49-F238E27FC236}">
                <a16:creationId xmlns:a16="http://schemas.microsoft.com/office/drawing/2014/main" id="{84DDA1A9-2791-4864-8313-1F644FA18CB5}"/>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125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65" name="Group 64">
            <a:extLst>
              <a:ext uri="{FF2B5EF4-FFF2-40B4-BE49-F238E27FC236}">
                <a16:creationId xmlns:a16="http://schemas.microsoft.com/office/drawing/2014/main" id="{AFD482C7-6D76-4DEF-A8F3-865D8850C2BA}"/>
              </a:ext>
            </a:extLst>
          </p:cNvPr>
          <p:cNvGrpSpPr/>
          <p:nvPr/>
        </p:nvGrpSpPr>
        <p:grpSpPr>
          <a:xfrm>
            <a:off x="0" y="-3175"/>
            <a:ext cx="12192000" cy="646176"/>
            <a:chOff x="0" y="-3175"/>
            <a:chExt cx="12192000" cy="646176"/>
          </a:xfrm>
        </p:grpSpPr>
        <p:sp>
          <p:nvSpPr>
            <p:cNvPr id="67" name="Rectangle: Rounded Corners 66">
              <a:extLst>
                <a:ext uri="{FF2B5EF4-FFF2-40B4-BE49-F238E27FC236}">
                  <a16:creationId xmlns:a16="http://schemas.microsoft.com/office/drawing/2014/main" id="{2D958799-F501-4367-ADAC-F77399087E4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Picture 68">
              <a:hlinkClick r:id="rId11" action="ppaction://hlinksldjump"/>
              <a:extLst>
                <a:ext uri="{FF2B5EF4-FFF2-40B4-BE49-F238E27FC236}">
                  <a16:creationId xmlns:a16="http://schemas.microsoft.com/office/drawing/2014/main" id="{60445D4D-FA26-4849-BC72-404CE79C862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0" name="Picture 69">
              <a:hlinkClick r:id="rId13" action="ppaction://hlinksldjump"/>
              <a:extLst>
                <a:ext uri="{FF2B5EF4-FFF2-40B4-BE49-F238E27FC236}">
                  <a16:creationId xmlns:a16="http://schemas.microsoft.com/office/drawing/2014/main" id="{6FDFC1E2-D364-426C-8179-B6509EF746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71" name="Picture 70">
              <a:hlinkClick r:id="rId15" action="ppaction://hlinksldjump"/>
              <a:extLst>
                <a:ext uri="{FF2B5EF4-FFF2-40B4-BE49-F238E27FC236}">
                  <a16:creationId xmlns:a16="http://schemas.microsoft.com/office/drawing/2014/main" id="{3B96F01E-5583-424B-9E14-67929C30192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72" name="Rectangle: Rounded Corners 71">
              <a:extLst>
                <a:ext uri="{FF2B5EF4-FFF2-40B4-BE49-F238E27FC236}">
                  <a16:creationId xmlns:a16="http://schemas.microsoft.com/office/drawing/2014/main" id="{A1606D9C-3554-4438-ACD4-0BDCFB5F0F91}"/>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81" name="Rectangle: Rounded Corners 80">
              <a:hlinkClick r:id="rId17" action="ppaction://hlinksldjump"/>
              <a:extLst>
                <a:ext uri="{FF2B5EF4-FFF2-40B4-BE49-F238E27FC236}">
                  <a16:creationId xmlns:a16="http://schemas.microsoft.com/office/drawing/2014/main" id="{87F26E2A-F14D-40B0-8546-7642C8605A64}"/>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84" name="Group 83">
            <a:extLst>
              <a:ext uri="{FF2B5EF4-FFF2-40B4-BE49-F238E27FC236}">
                <a16:creationId xmlns:a16="http://schemas.microsoft.com/office/drawing/2014/main" id="{26491192-53F0-4C44-AC67-5CE65BCCC1D1}"/>
              </a:ext>
            </a:extLst>
          </p:cNvPr>
          <p:cNvGrpSpPr/>
          <p:nvPr/>
        </p:nvGrpSpPr>
        <p:grpSpPr>
          <a:xfrm>
            <a:off x="0" y="6524170"/>
            <a:ext cx="12192000" cy="348343"/>
            <a:chOff x="0" y="6524170"/>
            <a:chExt cx="12192000" cy="348343"/>
          </a:xfrm>
        </p:grpSpPr>
        <p:grpSp>
          <p:nvGrpSpPr>
            <p:cNvPr id="97" name="Group 96">
              <a:extLst>
                <a:ext uri="{FF2B5EF4-FFF2-40B4-BE49-F238E27FC236}">
                  <a16:creationId xmlns:a16="http://schemas.microsoft.com/office/drawing/2014/main" id="{2F6748CC-7081-4933-B8AD-01A4BDC4C3D8}"/>
                </a:ext>
              </a:extLst>
            </p:cNvPr>
            <p:cNvGrpSpPr/>
            <p:nvPr/>
          </p:nvGrpSpPr>
          <p:grpSpPr>
            <a:xfrm>
              <a:off x="0" y="6524170"/>
              <a:ext cx="12192000" cy="348343"/>
              <a:chOff x="0" y="6524170"/>
              <a:chExt cx="12192000" cy="348343"/>
            </a:xfrm>
          </p:grpSpPr>
          <p:sp>
            <p:nvSpPr>
              <p:cNvPr id="108" name="Rectangle: Rounded Corners 107">
                <a:extLst>
                  <a:ext uri="{FF2B5EF4-FFF2-40B4-BE49-F238E27FC236}">
                    <a16:creationId xmlns:a16="http://schemas.microsoft.com/office/drawing/2014/main" id="{08E1530F-6201-4DA2-B1A4-67493FF70CEA}"/>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69B284B7-3456-4190-B14D-E8FC295BF63D}"/>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99" name="Group 98">
              <a:extLst>
                <a:ext uri="{FF2B5EF4-FFF2-40B4-BE49-F238E27FC236}">
                  <a16:creationId xmlns:a16="http://schemas.microsoft.com/office/drawing/2014/main" id="{BA1083F7-B2CC-46E8-B695-3454BC9729D0}"/>
                </a:ext>
              </a:extLst>
            </p:cNvPr>
            <p:cNvGrpSpPr/>
            <p:nvPr/>
          </p:nvGrpSpPr>
          <p:grpSpPr>
            <a:xfrm>
              <a:off x="9719746" y="6600793"/>
              <a:ext cx="2011656" cy="256480"/>
              <a:chOff x="9719746" y="6600793"/>
              <a:chExt cx="2011656" cy="256480"/>
            </a:xfrm>
          </p:grpSpPr>
          <p:sp>
            <p:nvSpPr>
              <p:cNvPr id="106" name="Rectangle: Rounded Corners 105">
                <a:hlinkClick r:id="rId18" action="ppaction://hlinksldjump"/>
                <a:extLst>
                  <a:ext uri="{FF2B5EF4-FFF2-40B4-BE49-F238E27FC236}">
                    <a16:creationId xmlns:a16="http://schemas.microsoft.com/office/drawing/2014/main" id="{59B530CD-F50C-4F04-AEDF-D1CED6BF9113}"/>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107" name="Rectangle: Rounded Corners 106">
                <a:hlinkClick r:id="rId19" action="ppaction://hlinksldjump"/>
                <a:extLst>
                  <a:ext uri="{FF2B5EF4-FFF2-40B4-BE49-F238E27FC236}">
                    <a16:creationId xmlns:a16="http://schemas.microsoft.com/office/drawing/2014/main" id="{DB6CC433-BAF9-4882-B96D-05AD4A97B88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00" name="Group 99">
              <a:extLst>
                <a:ext uri="{FF2B5EF4-FFF2-40B4-BE49-F238E27FC236}">
                  <a16:creationId xmlns:a16="http://schemas.microsoft.com/office/drawing/2014/main" id="{C702E434-ABF0-4AA4-8E52-8DFA3476CDFD}"/>
                </a:ext>
              </a:extLst>
            </p:cNvPr>
            <p:cNvGrpSpPr/>
            <p:nvPr/>
          </p:nvGrpSpPr>
          <p:grpSpPr>
            <a:xfrm>
              <a:off x="166789" y="6598734"/>
              <a:ext cx="1599857" cy="230072"/>
              <a:chOff x="166789" y="6598734"/>
              <a:chExt cx="1599857" cy="230072"/>
            </a:xfrm>
          </p:grpSpPr>
          <p:pic>
            <p:nvPicPr>
              <p:cNvPr id="101" name="Picture 100">
                <a:hlinkClick r:id="rId20"/>
                <a:extLst>
                  <a:ext uri="{FF2B5EF4-FFF2-40B4-BE49-F238E27FC236}">
                    <a16:creationId xmlns:a16="http://schemas.microsoft.com/office/drawing/2014/main" id="{28AE2144-556B-4D72-B784-469654832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102" name="Picture 101">
                <a:hlinkClick r:id="rId21"/>
                <a:extLst>
                  <a:ext uri="{FF2B5EF4-FFF2-40B4-BE49-F238E27FC236}">
                    <a16:creationId xmlns:a16="http://schemas.microsoft.com/office/drawing/2014/main" id="{F10374C0-05FD-4F3C-AF17-8B6D0EF1DE60}"/>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103" name="Picture 102">
                <a:hlinkClick r:id="rId22"/>
                <a:extLst>
                  <a:ext uri="{FF2B5EF4-FFF2-40B4-BE49-F238E27FC236}">
                    <a16:creationId xmlns:a16="http://schemas.microsoft.com/office/drawing/2014/main" id="{F90AFD20-7A7C-4571-8146-A4771CE41E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104" name="Picture 103">
                <a:hlinkClick r:id="rId23"/>
                <a:extLst>
                  <a:ext uri="{FF2B5EF4-FFF2-40B4-BE49-F238E27FC236}">
                    <a16:creationId xmlns:a16="http://schemas.microsoft.com/office/drawing/2014/main" id="{CA53C09F-5443-4693-8DB7-A6DC612FC648}"/>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105" name="Picture 104">
                <a:hlinkClick r:id="rId24"/>
                <a:extLst>
                  <a:ext uri="{FF2B5EF4-FFF2-40B4-BE49-F238E27FC236}">
                    <a16:creationId xmlns:a16="http://schemas.microsoft.com/office/drawing/2014/main" id="{ACF8E78E-56AD-46FC-80CF-6894CF4BEE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grpSp>
        <p:nvGrpSpPr>
          <p:cNvPr id="5" name="Group 4">
            <a:extLst>
              <a:ext uri="{FF2B5EF4-FFF2-40B4-BE49-F238E27FC236}">
                <a16:creationId xmlns:a16="http://schemas.microsoft.com/office/drawing/2014/main" id="{4995F9FC-647B-41CD-9808-272CF1272EE4}"/>
              </a:ext>
            </a:extLst>
          </p:cNvPr>
          <p:cNvGrpSpPr/>
          <p:nvPr/>
        </p:nvGrpSpPr>
        <p:grpSpPr>
          <a:xfrm>
            <a:off x="4547295" y="2085021"/>
            <a:ext cx="3188991" cy="4256521"/>
            <a:chOff x="1005808" y="2012451"/>
            <a:chExt cx="3188991" cy="4256521"/>
          </a:xfrm>
        </p:grpSpPr>
        <p:grpSp>
          <p:nvGrpSpPr>
            <p:cNvPr id="3" name="Group 2">
              <a:extLst>
                <a:ext uri="{FF2B5EF4-FFF2-40B4-BE49-F238E27FC236}">
                  <a16:creationId xmlns:a16="http://schemas.microsoft.com/office/drawing/2014/main" id="{8116F75F-FE3C-41AF-BD72-154E45A564AD}"/>
                </a:ext>
              </a:extLst>
            </p:cNvPr>
            <p:cNvGrpSpPr/>
            <p:nvPr/>
          </p:nvGrpSpPr>
          <p:grpSpPr>
            <a:xfrm>
              <a:off x="1005808" y="2012451"/>
              <a:ext cx="3188991" cy="4256521"/>
              <a:chOff x="1005808" y="2012451"/>
              <a:chExt cx="3188991" cy="4256521"/>
            </a:xfrm>
          </p:grpSpPr>
          <p:grpSp>
            <p:nvGrpSpPr>
              <p:cNvPr id="2" name="Group 1">
                <a:extLst>
                  <a:ext uri="{FF2B5EF4-FFF2-40B4-BE49-F238E27FC236}">
                    <a16:creationId xmlns:a16="http://schemas.microsoft.com/office/drawing/2014/main" id="{5FC0A57F-FCC4-4B2A-9A50-2925276B203C}"/>
                  </a:ext>
                </a:extLst>
              </p:cNvPr>
              <p:cNvGrpSpPr/>
              <p:nvPr/>
            </p:nvGrpSpPr>
            <p:grpSpPr>
              <a:xfrm>
                <a:off x="1005808" y="2012451"/>
                <a:ext cx="3188991" cy="4256521"/>
                <a:chOff x="1005808" y="2012451"/>
                <a:chExt cx="3188991" cy="4256521"/>
              </a:xfrm>
            </p:grpSpPr>
            <p:grpSp>
              <p:nvGrpSpPr>
                <p:cNvPr id="22" name="Group 21">
                  <a:extLst>
                    <a:ext uri="{FF2B5EF4-FFF2-40B4-BE49-F238E27FC236}">
                      <a16:creationId xmlns:a16="http://schemas.microsoft.com/office/drawing/2014/main" id="{29E286C2-12B0-4D69-BF3D-8893F7F4A072}"/>
                    </a:ext>
                  </a:extLst>
                </p:cNvPr>
                <p:cNvGrpSpPr/>
                <p:nvPr/>
              </p:nvGrpSpPr>
              <p:grpSpPr>
                <a:xfrm>
                  <a:off x="1005808" y="2012451"/>
                  <a:ext cx="3188991" cy="4256521"/>
                  <a:chOff x="1005808" y="2012451"/>
                  <a:chExt cx="3188991" cy="4256521"/>
                </a:xfrm>
              </p:grpSpPr>
              <p:grpSp>
                <p:nvGrpSpPr>
                  <p:cNvPr id="11" name="Group 10">
                    <a:extLst>
                      <a:ext uri="{FF2B5EF4-FFF2-40B4-BE49-F238E27FC236}">
                        <a16:creationId xmlns:a16="http://schemas.microsoft.com/office/drawing/2014/main" id="{4D303E91-A914-41FF-AD4C-52615FC4A27F}"/>
                      </a:ext>
                    </a:extLst>
                  </p:cNvPr>
                  <p:cNvGrpSpPr/>
                  <p:nvPr/>
                </p:nvGrpSpPr>
                <p:grpSpPr>
                  <a:xfrm>
                    <a:off x="1005808" y="2012451"/>
                    <a:ext cx="3180903" cy="4256521"/>
                    <a:chOff x="1092892" y="2012451"/>
                    <a:chExt cx="3180903" cy="4256521"/>
                  </a:xfrm>
                </p:grpSpPr>
                <p:grpSp>
                  <p:nvGrpSpPr>
                    <p:cNvPr id="46" name="Group 45">
                      <a:extLst>
                        <a:ext uri="{FF2B5EF4-FFF2-40B4-BE49-F238E27FC236}">
                          <a16:creationId xmlns:a16="http://schemas.microsoft.com/office/drawing/2014/main" id="{BD90AAB5-5524-4EC4-8A8C-23B9AD7EAF59}"/>
                        </a:ext>
                      </a:extLst>
                    </p:cNvPr>
                    <p:cNvGrpSpPr/>
                    <p:nvPr/>
                  </p:nvGrpSpPr>
                  <p:grpSpPr>
                    <a:xfrm>
                      <a:off x="1092892" y="2012451"/>
                      <a:ext cx="3180903" cy="4256521"/>
                      <a:chOff x="2736068" y="3959219"/>
                      <a:chExt cx="1428457" cy="2196137"/>
                    </a:xfrm>
                  </p:grpSpPr>
                  <p:sp>
                    <p:nvSpPr>
                      <p:cNvPr id="47" name="Rectangle: Rounded Corners 46">
                        <a:extLst>
                          <a:ext uri="{FF2B5EF4-FFF2-40B4-BE49-F238E27FC236}">
                            <a16:creationId xmlns:a16="http://schemas.microsoft.com/office/drawing/2014/main" id="{6C4D3B21-C7F3-4283-BBDD-A14AE727EF08}"/>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hlinkClick r:id="rId11" action="ppaction://hlinksldjump"/>
                        <a:extLst>
                          <a:ext uri="{FF2B5EF4-FFF2-40B4-BE49-F238E27FC236}">
                            <a16:creationId xmlns:a16="http://schemas.microsoft.com/office/drawing/2014/main" id="{75F2B29F-27EC-4770-B43D-B346E8A38C5B}"/>
                          </a:ext>
                        </a:extLst>
                      </p:cNvPr>
                      <p:cNvSpPr/>
                      <p:nvPr/>
                    </p:nvSpPr>
                    <p:spPr>
                      <a:xfrm>
                        <a:off x="2843925" y="5725726"/>
                        <a:ext cx="551940"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Add To Cart</a:t>
                        </a:r>
                      </a:p>
                    </p:txBody>
                  </p:sp>
                </p:grpSp>
                <p:sp>
                  <p:nvSpPr>
                    <p:cNvPr id="53" name="Rectangle: Rounded Corners 52">
                      <a:hlinkClick r:id="rId25" action="ppaction://hlinksldjump"/>
                      <a:extLst>
                        <a:ext uri="{FF2B5EF4-FFF2-40B4-BE49-F238E27FC236}">
                          <a16:creationId xmlns:a16="http://schemas.microsoft.com/office/drawing/2014/main" id="{9456C101-5271-4477-9B51-562B4FD4B7CC}"/>
                        </a:ext>
                      </a:extLst>
                    </p:cNvPr>
                    <p:cNvSpPr/>
                    <p:nvPr/>
                  </p:nvSpPr>
                  <p:spPr>
                    <a:xfrm>
                      <a:off x="2802311" y="5436269"/>
                      <a:ext cx="1229066" cy="486200"/>
                    </a:xfrm>
                    <a:prstGeom prst="roundRect">
                      <a:avLst/>
                    </a:prstGeom>
                    <a:solidFill>
                      <a:srgbClr val="D74E23"/>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grpSp>
              <p:grpSp>
                <p:nvGrpSpPr>
                  <p:cNvPr id="20" name="Group 19">
                    <a:extLst>
                      <a:ext uri="{FF2B5EF4-FFF2-40B4-BE49-F238E27FC236}">
                        <a16:creationId xmlns:a16="http://schemas.microsoft.com/office/drawing/2014/main" id="{CF38652C-776C-45AC-82DA-47D4C6B950FC}"/>
                      </a:ext>
                    </a:extLst>
                  </p:cNvPr>
                  <p:cNvGrpSpPr/>
                  <p:nvPr/>
                </p:nvGrpSpPr>
                <p:grpSpPr>
                  <a:xfrm>
                    <a:off x="1115200" y="4286572"/>
                    <a:ext cx="3079599" cy="803194"/>
                    <a:chOff x="5694629" y="3300711"/>
                    <a:chExt cx="3079599" cy="803194"/>
                  </a:xfrm>
                </p:grpSpPr>
                <p:sp>
                  <p:nvSpPr>
                    <p:cNvPr id="74" name="Rectangle: Rounded Corners 73">
                      <a:extLst>
                        <a:ext uri="{FF2B5EF4-FFF2-40B4-BE49-F238E27FC236}">
                          <a16:creationId xmlns:a16="http://schemas.microsoft.com/office/drawing/2014/main" id="{A5D2975E-E0AD-40C9-946E-2ECA81AE33AB}"/>
                        </a:ext>
                      </a:extLst>
                    </p:cNvPr>
                    <p:cNvSpPr/>
                    <p:nvPr/>
                  </p:nvSpPr>
                  <p:spPr>
                    <a:xfrm>
                      <a:off x="5694629" y="3300711"/>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a:t>
                      </a:r>
                      <a:r>
                        <a:rPr lang="en-US" sz="1200" dirty="0">
                          <a:solidFill>
                            <a:schemeClr val="tx1"/>
                          </a:solidFill>
                          <a:latin typeface="Arial" panose="020B0604020202020204" pitchFamily="34" charset="0"/>
                          <a:cs typeface="Arial" panose="020B0604020202020204" pitchFamily="34" charset="0"/>
                        </a:rPr>
                        <a:t>Cotton Yarn</a:t>
                      </a:r>
                    </a:p>
                    <a:p>
                      <a:r>
                        <a:rPr lang="en-US" sz="1200" b="1" dirty="0">
                          <a:solidFill>
                            <a:schemeClr val="tx1"/>
                          </a:solidFill>
                          <a:latin typeface="Arial" panose="020B0604020202020204" pitchFamily="34" charset="0"/>
                          <a:cs typeface="Arial" panose="020B0604020202020204" pitchFamily="34" charset="0"/>
                        </a:rPr>
                        <a:t>Recommended</a:t>
                      </a:r>
                      <a:r>
                        <a:rPr lang="en-US" sz="1200" dirty="0">
                          <a:solidFill>
                            <a:schemeClr val="tx1"/>
                          </a:solidFill>
                          <a:latin typeface="Arial" panose="020B0604020202020204" pitchFamily="34" charset="0"/>
                          <a:cs typeface="Arial" panose="020B0604020202020204" pitchFamily="34" charset="0"/>
                        </a:rPr>
                        <a:t> Crochet Hook: 5.5 mm</a:t>
                      </a:r>
                    </a:p>
                    <a:p>
                      <a:r>
                        <a:rPr lang="en-US" sz="1200" b="1" dirty="0">
                          <a:solidFill>
                            <a:schemeClr val="tx1"/>
                          </a:solidFill>
                          <a:latin typeface="Arial" panose="020B0604020202020204" pitchFamily="34" charset="0"/>
                          <a:cs typeface="Arial" panose="020B0604020202020204" pitchFamily="34" charset="0"/>
                        </a:rPr>
                        <a:t>Color: </a:t>
                      </a:r>
                      <a:r>
                        <a:rPr lang="en-US" sz="1200" dirty="0">
                          <a:solidFill>
                            <a:schemeClr val="tx1"/>
                          </a:solidFill>
                          <a:latin typeface="Arial" panose="020B0604020202020204" pitchFamily="34" charset="0"/>
                          <a:cs typeface="Arial" panose="020B0604020202020204" pitchFamily="34" charset="0"/>
                        </a:rPr>
                        <a:t>Blue – Teel</a:t>
                      </a:r>
                    </a:p>
                    <a:p>
                      <a:r>
                        <a:rPr lang="en-US" sz="1200" dirty="0">
                          <a:solidFill>
                            <a:schemeClr val="tx1"/>
                          </a:solidFill>
                          <a:latin typeface="Arial" panose="020B0604020202020204" pitchFamily="34" charset="0"/>
                          <a:cs typeface="Arial" panose="020B0604020202020204" pitchFamily="34" charset="0"/>
                        </a:rPr>
                        <a:t>Length: 20m</a:t>
                      </a:r>
                    </a:p>
                    <a:p>
                      <a:endParaRPr lang="en-US" sz="1200" b="1" dirty="0">
                        <a:solidFill>
                          <a:schemeClr val="tx1"/>
                        </a:solidFill>
                        <a:latin typeface="Arial" panose="020B0604020202020204" pitchFamily="34" charset="0"/>
                        <a:cs typeface="Arial" panose="020B0604020202020204" pitchFamily="34" charset="0"/>
                      </a:endParaRPr>
                    </a:p>
                  </p:txBody>
                </p:sp>
                <p:sp>
                  <p:nvSpPr>
                    <p:cNvPr id="75" name="Rectangle 74">
                      <a:hlinkClick r:id="rId26" action="ppaction://hlinksldjump"/>
                      <a:extLst>
                        <a:ext uri="{FF2B5EF4-FFF2-40B4-BE49-F238E27FC236}">
                          <a16:creationId xmlns:a16="http://schemas.microsoft.com/office/drawing/2014/main" id="{5E07738B-F04A-4473-94F5-A492736A4BC2}"/>
                        </a:ext>
                      </a:extLst>
                    </p:cNvPr>
                    <p:cNvSpPr/>
                    <p:nvPr/>
                  </p:nvSpPr>
                  <p:spPr>
                    <a:xfrm>
                      <a:off x="5731169" y="387866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Ratings</a:t>
                      </a:r>
                    </a:p>
                  </p:txBody>
                </p:sp>
              </p:grpSp>
            </p:grpSp>
            <p:pic>
              <p:nvPicPr>
                <p:cNvPr id="6" name="Picture 5">
                  <a:hlinkClick r:id="rId27" action="ppaction://hlinksldjump"/>
                  <a:extLst>
                    <a:ext uri="{FF2B5EF4-FFF2-40B4-BE49-F238E27FC236}">
                      <a16:creationId xmlns:a16="http://schemas.microsoft.com/office/drawing/2014/main" id="{B825C6B7-ABAF-4A66-A267-13D2A06DADE0}"/>
                    </a:ext>
                  </a:extLst>
                </p:cNvPr>
                <p:cNvPicPr>
                  <a:picLocks noChangeAspect="1"/>
                </p:cNvPicPr>
                <p:nvPr/>
              </p:nvPicPr>
              <p:blipFill rotWithShape="1">
                <a:blip r:embed="rId28">
                  <a:extLst>
                    <a:ext uri="{28A0092B-C50C-407E-A947-70E740481C1C}">
                      <a14:useLocalDpi xmlns:a14="http://schemas.microsoft.com/office/drawing/2010/main" val="0"/>
                    </a:ext>
                  </a:extLst>
                </a:blip>
                <a:srcRect t="18405" b="20607"/>
                <a:stretch/>
              </p:blipFill>
              <p:spPr>
                <a:xfrm>
                  <a:off x="1113285" y="2201150"/>
                  <a:ext cx="2919018" cy="1783849"/>
                </a:xfrm>
                <a:prstGeom prst="rect">
                  <a:avLst/>
                </a:prstGeom>
              </p:spPr>
            </p:pic>
          </p:grpSp>
          <p:sp>
            <p:nvSpPr>
              <p:cNvPr id="61" name="Rectangle 60">
                <a:extLst>
                  <a:ext uri="{FF2B5EF4-FFF2-40B4-BE49-F238E27FC236}">
                    <a16:creationId xmlns:a16="http://schemas.microsoft.com/office/drawing/2014/main" id="{98E522C9-6D47-41AE-BF23-9877F6F7A0DF}"/>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125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sp>
          <p:nvSpPr>
            <p:cNvPr id="110" name="Rectangle 109">
              <a:hlinkClick r:id="rId29" action="ppaction://hlinksldjump"/>
              <a:extLst>
                <a:ext uri="{FF2B5EF4-FFF2-40B4-BE49-F238E27FC236}">
                  <a16:creationId xmlns:a16="http://schemas.microsoft.com/office/drawing/2014/main" id="{8EEA08C5-76F6-409D-A824-1E3ECE844228}"/>
                </a:ext>
              </a:extLst>
            </p:cNvPr>
            <p:cNvSpPr/>
            <p:nvPr/>
          </p:nvSpPr>
          <p:spPr>
            <a:xfrm>
              <a:off x="1115378" y="512451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grpSp>
      <p:pic>
        <p:nvPicPr>
          <p:cNvPr id="113" name="Picture 112">
            <a:hlinkClick r:id="rId30" action="ppaction://hlinksldjump"/>
            <a:extLst>
              <a:ext uri="{FF2B5EF4-FFF2-40B4-BE49-F238E27FC236}">
                <a16:creationId xmlns:a16="http://schemas.microsoft.com/office/drawing/2014/main" id="{B67E04F7-9FB5-41D3-91F3-D0C5FB282ACB}"/>
              </a:ext>
            </a:extLst>
          </p:cNvPr>
          <p:cNvPicPr>
            <a:picLocks noChangeAspect="1"/>
          </p:cNvPicPr>
          <p:nvPr/>
        </p:nvPicPr>
        <p:blipFill rotWithShape="1">
          <a:blip r:embed="rId31">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1" name="Rectangle: Rounded Corners 50">
            <a:hlinkClick r:id="rId17" action="ppaction://hlinksldjump"/>
            <a:extLst>
              <a:ext uri="{FF2B5EF4-FFF2-40B4-BE49-F238E27FC236}">
                <a16:creationId xmlns:a16="http://schemas.microsoft.com/office/drawing/2014/main" id="{8A0EC7CB-AA1B-41EF-983E-02ED17DA2C93}"/>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4246883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6" y="461665"/>
            <a:ext cx="11794342" cy="5939546"/>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778BC724-DDC2-44BE-A63E-588337502723}"/>
                </a:ext>
              </a:extLst>
            </p:cNvPr>
            <p:cNvSpPr/>
            <p:nvPr/>
          </p:nvSpPr>
          <p:spPr>
            <a:xfrm>
              <a:off x="5708015" y="46335"/>
              <a:ext cx="5437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190289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rmAutofit/>
          </a:bodyPr>
          <a:lstStyle/>
          <a:p>
            <a:r>
              <a:rPr lang="en-US" sz="19900" dirty="0">
                <a:solidFill>
                  <a:schemeClr val="bg1"/>
                </a:solidFill>
              </a:rPr>
              <a:t>Wool Yarn</a:t>
            </a:r>
          </a:p>
        </p:txBody>
      </p:sp>
    </p:spTree>
    <p:extLst>
      <p:ext uri="{BB962C8B-B14F-4D97-AF65-F5344CB8AC3E}">
        <p14:creationId xmlns:p14="http://schemas.microsoft.com/office/powerpoint/2010/main" val="2913809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Wool Yarn</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grpSp>
        <p:nvGrpSpPr>
          <p:cNvPr id="61" name="Group 60">
            <a:extLst>
              <a:ext uri="{FF2B5EF4-FFF2-40B4-BE49-F238E27FC236}">
                <a16:creationId xmlns:a16="http://schemas.microsoft.com/office/drawing/2014/main" id="{B35E9E61-5CC9-45F8-BB35-205A7CBD9324}"/>
              </a:ext>
            </a:extLst>
          </p:cNvPr>
          <p:cNvGrpSpPr/>
          <p:nvPr/>
        </p:nvGrpSpPr>
        <p:grpSpPr>
          <a:xfrm>
            <a:off x="0" y="-3175"/>
            <a:ext cx="12192000" cy="646176"/>
            <a:chOff x="0" y="-3175"/>
            <a:chExt cx="12192000" cy="646176"/>
          </a:xfrm>
        </p:grpSpPr>
        <p:sp>
          <p:nvSpPr>
            <p:cNvPr id="63" name="Rectangle: Rounded Corners 62">
              <a:extLst>
                <a:ext uri="{FF2B5EF4-FFF2-40B4-BE49-F238E27FC236}">
                  <a16:creationId xmlns:a16="http://schemas.microsoft.com/office/drawing/2014/main" id="{EA1D9473-CD39-4407-A53A-000935BA1797}"/>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hlinkClick r:id="rId11" action="ppaction://hlinksldjump"/>
              <a:extLst>
                <a:ext uri="{FF2B5EF4-FFF2-40B4-BE49-F238E27FC236}">
                  <a16:creationId xmlns:a16="http://schemas.microsoft.com/office/drawing/2014/main" id="{6E606BAF-14F0-43EC-AF2D-8CDD3B2007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69" name="Picture 68">
              <a:hlinkClick r:id="rId13" action="ppaction://hlinksldjump"/>
              <a:extLst>
                <a:ext uri="{FF2B5EF4-FFF2-40B4-BE49-F238E27FC236}">
                  <a16:creationId xmlns:a16="http://schemas.microsoft.com/office/drawing/2014/main" id="{8FF0F962-2DE9-40BA-BA5E-D773037ECA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70" name="Picture 69">
              <a:hlinkClick r:id="rId15" action="ppaction://hlinksldjump"/>
              <a:extLst>
                <a:ext uri="{FF2B5EF4-FFF2-40B4-BE49-F238E27FC236}">
                  <a16:creationId xmlns:a16="http://schemas.microsoft.com/office/drawing/2014/main" id="{0A8A0C50-9ED2-4D2F-B6B8-EA8BBACAE2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71" name="Rectangle: Rounded Corners 70">
              <a:extLst>
                <a:ext uri="{FF2B5EF4-FFF2-40B4-BE49-F238E27FC236}">
                  <a16:creationId xmlns:a16="http://schemas.microsoft.com/office/drawing/2014/main" id="{D7173A69-447E-43AD-B23A-0F58B48CBA6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3" name="Rectangle: Rounded Corners 72">
              <a:hlinkClick r:id="rId17" action="ppaction://hlinksldjump"/>
              <a:extLst>
                <a:ext uri="{FF2B5EF4-FFF2-40B4-BE49-F238E27FC236}">
                  <a16:creationId xmlns:a16="http://schemas.microsoft.com/office/drawing/2014/main" id="{C17CC5CE-AE4D-4872-9D3C-FDD68F28472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81" name="Group 80">
            <a:extLst>
              <a:ext uri="{FF2B5EF4-FFF2-40B4-BE49-F238E27FC236}">
                <a16:creationId xmlns:a16="http://schemas.microsoft.com/office/drawing/2014/main" id="{795CB19A-DCD4-424D-AC7D-EF08EDA25C95}"/>
              </a:ext>
            </a:extLst>
          </p:cNvPr>
          <p:cNvGrpSpPr/>
          <p:nvPr/>
        </p:nvGrpSpPr>
        <p:grpSpPr>
          <a:xfrm>
            <a:off x="0" y="6524170"/>
            <a:ext cx="12192000" cy="348343"/>
            <a:chOff x="0" y="6524170"/>
            <a:chExt cx="12192000" cy="348343"/>
          </a:xfrm>
        </p:grpSpPr>
        <p:grpSp>
          <p:nvGrpSpPr>
            <p:cNvPr id="84" name="Group 83">
              <a:extLst>
                <a:ext uri="{FF2B5EF4-FFF2-40B4-BE49-F238E27FC236}">
                  <a16:creationId xmlns:a16="http://schemas.microsoft.com/office/drawing/2014/main" id="{0FA745F8-4B89-4983-9856-7EA704DC3587}"/>
                </a:ext>
              </a:extLst>
            </p:cNvPr>
            <p:cNvGrpSpPr/>
            <p:nvPr/>
          </p:nvGrpSpPr>
          <p:grpSpPr>
            <a:xfrm>
              <a:off x="0" y="6524170"/>
              <a:ext cx="12192000" cy="348343"/>
              <a:chOff x="0" y="6524170"/>
              <a:chExt cx="12192000" cy="348343"/>
            </a:xfrm>
          </p:grpSpPr>
          <p:sp>
            <p:nvSpPr>
              <p:cNvPr id="107" name="Rectangle: Rounded Corners 106">
                <a:extLst>
                  <a:ext uri="{FF2B5EF4-FFF2-40B4-BE49-F238E27FC236}">
                    <a16:creationId xmlns:a16="http://schemas.microsoft.com/office/drawing/2014/main" id="{ECD45185-03F7-4C24-B5D5-90D08A0168AC}"/>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161E164B-33D3-440C-87FD-432A43DD022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97" name="Group 96">
              <a:extLst>
                <a:ext uri="{FF2B5EF4-FFF2-40B4-BE49-F238E27FC236}">
                  <a16:creationId xmlns:a16="http://schemas.microsoft.com/office/drawing/2014/main" id="{011E9764-8422-489F-AF0F-0A4A3FB74FCB}"/>
                </a:ext>
              </a:extLst>
            </p:cNvPr>
            <p:cNvGrpSpPr/>
            <p:nvPr/>
          </p:nvGrpSpPr>
          <p:grpSpPr>
            <a:xfrm>
              <a:off x="9719746" y="6600793"/>
              <a:ext cx="2011656" cy="256480"/>
              <a:chOff x="9719746" y="6600793"/>
              <a:chExt cx="2011656" cy="256480"/>
            </a:xfrm>
          </p:grpSpPr>
          <p:sp>
            <p:nvSpPr>
              <p:cNvPr id="105" name="Rectangle: Rounded Corners 104">
                <a:hlinkClick r:id="rId18" action="ppaction://hlinksldjump"/>
                <a:extLst>
                  <a:ext uri="{FF2B5EF4-FFF2-40B4-BE49-F238E27FC236}">
                    <a16:creationId xmlns:a16="http://schemas.microsoft.com/office/drawing/2014/main" id="{00CA0398-D0D2-4E49-B626-DAC899767F7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106" name="Rectangle: Rounded Corners 105">
                <a:hlinkClick r:id="rId19" action="ppaction://hlinksldjump"/>
                <a:extLst>
                  <a:ext uri="{FF2B5EF4-FFF2-40B4-BE49-F238E27FC236}">
                    <a16:creationId xmlns:a16="http://schemas.microsoft.com/office/drawing/2014/main" id="{9FE8CA6B-6826-4631-989E-A2F17BC83303}"/>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99" name="Group 98">
              <a:extLst>
                <a:ext uri="{FF2B5EF4-FFF2-40B4-BE49-F238E27FC236}">
                  <a16:creationId xmlns:a16="http://schemas.microsoft.com/office/drawing/2014/main" id="{84A185EC-8181-4531-8BC6-20ACF843A09A}"/>
                </a:ext>
              </a:extLst>
            </p:cNvPr>
            <p:cNvGrpSpPr/>
            <p:nvPr/>
          </p:nvGrpSpPr>
          <p:grpSpPr>
            <a:xfrm>
              <a:off x="166789" y="6598734"/>
              <a:ext cx="1599857" cy="230072"/>
              <a:chOff x="166789" y="6598734"/>
              <a:chExt cx="1599857" cy="230072"/>
            </a:xfrm>
          </p:grpSpPr>
          <p:pic>
            <p:nvPicPr>
              <p:cNvPr id="100" name="Picture 99">
                <a:hlinkClick r:id="rId20"/>
                <a:extLst>
                  <a:ext uri="{FF2B5EF4-FFF2-40B4-BE49-F238E27FC236}">
                    <a16:creationId xmlns:a16="http://schemas.microsoft.com/office/drawing/2014/main" id="{E40FE157-F279-4A17-B7EE-B8A8A284A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101" name="Picture 100">
                <a:hlinkClick r:id="rId21"/>
                <a:extLst>
                  <a:ext uri="{FF2B5EF4-FFF2-40B4-BE49-F238E27FC236}">
                    <a16:creationId xmlns:a16="http://schemas.microsoft.com/office/drawing/2014/main" id="{9723F321-A028-4E48-A5F6-3BBE1BFC783F}"/>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102" name="Picture 101">
                <a:hlinkClick r:id="rId22"/>
                <a:extLst>
                  <a:ext uri="{FF2B5EF4-FFF2-40B4-BE49-F238E27FC236}">
                    <a16:creationId xmlns:a16="http://schemas.microsoft.com/office/drawing/2014/main" id="{45506262-C3A8-495F-B922-3C69C1D046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103" name="Picture 102">
                <a:hlinkClick r:id="rId23"/>
                <a:extLst>
                  <a:ext uri="{FF2B5EF4-FFF2-40B4-BE49-F238E27FC236}">
                    <a16:creationId xmlns:a16="http://schemas.microsoft.com/office/drawing/2014/main" id="{1DCA7789-BCD0-48CC-B1A0-ED347B230FA3}"/>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104" name="Picture 103">
                <a:hlinkClick r:id="rId24"/>
                <a:extLst>
                  <a:ext uri="{FF2B5EF4-FFF2-40B4-BE49-F238E27FC236}">
                    <a16:creationId xmlns:a16="http://schemas.microsoft.com/office/drawing/2014/main" id="{6629889A-B9EE-4ED8-BFDA-7A854C776B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grpSp>
        <p:nvGrpSpPr>
          <p:cNvPr id="5" name="Group 4">
            <a:extLst>
              <a:ext uri="{FF2B5EF4-FFF2-40B4-BE49-F238E27FC236}">
                <a16:creationId xmlns:a16="http://schemas.microsoft.com/office/drawing/2014/main" id="{C5463AC0-D09D-41EB-81AD-EED8076CF6FB}"/>
              </a:ext>
            </a:extLst>
          </p:cNvPr>
          <p:cNvGrpSpPr/>
          <p:nvPr/>
        </p:nvGrpSpPr>
        <p:grpSpPr>
          <a:xfrm>
            <a:off x="4518264" y="2012451"/>
            <a:ext cx="3188991" cy="4256521"/>
            <a:chOff x="1005808" y="2012451"/>
            <a:chExt cx="3188991" cy="4256521"/>
          </a:xfrm>
        </p:grpSpPr>
        <p:grpSp>
          <p:nvGrpSpPr>
            <p:cNvPr id="22" name="Group 21">
              <a:extLst>
                <a:ext uri="{FF2B5EF4-FFF2-40B4-BE49-F238E27FC236}">
                  <a16:creationId xmlns:a16="http://schemas.microsoft.com/office/drawing/2014/main" id="{29E286C2-12B0-4D69-BF3D-8893F7F4A072}"/>
                </a:ext>
              </a:extLst>
            </p:cNvPr>
            <p:cNvGrpSpPr/>
            <p:nvPr/>
          </p:nvGrpSpPr>
          <p:grpSpPr>
            <a:xfrm>
              <a:off x="1005808" y="2012451"/>
              <a:ext cx="3188991" cy="4256521"/>
              <a:chOff x="1005808" y="2012451"/>
              <a:chExt cx="3188991" cy="4256521"/>
            </a:xfrm>
          </p:grpSpPr>
          <p:grpSp>
            <p:nvGrpSpPr>
              <p:cNvPr id="11" name="Group 10">
                <a:extLst>
                  <a:ext uri="{FF2B5EF4-FFF2-40B4-BE49-F238E27FC236}">
                    <a16:creationId xmlns:a16="http://schemas.microsoft.com/office/drawing/2014/main" id="{4D303E91-A914-41FF-AD4C-52615FC4A27F}"/>
                  </a:ext>
                </a:extLst>
              </p:cNvPr>
              <p:cNvGrpSpPr/>
              <p:nvPr/>
            </p:nvGrpSpPr>
            <p:grpSpPr>
              <a:xfrm>
                <a:off x="1005808" y="2012451"/>
                <a:ext cx="3180903" cy="4256521"/>
                <a:chOff x="1092892" y="2012451"/>
                <a:chExt cx="3180903" cy="4256521"/>
              </a:xfrm>
            </p:grpSpPr>
            <p:grpSp>
              <p:nvGrpSpPr>
                <p:cNvPr id="46" name="Group 45">
                  <a:extLst>
                    <a:ext uri="{FF2B5EF4-FFF2-40B4-BE49-F238E27FC236}">
                      <a16:creationId xmlns:a16="http://schemas.microsoft.com/office/drawing/2014/main" id="{BD90AAB5-5524-4EC4-8A8C-23B9AD7EAF59}"/>
                    </a:ext>
                  </a:extLst>
                </p:cNvPr>
                <p:cNvGrpSpPr/>
                <p:nvPr/>
              </p:nvGrpSpPr>
              <p:grpSpPr>
                <a:xfrm>
                  <a:off x="1092892" y="2012451"/>
                  <a:ext cx="3180903" cy="4256521"/>
                  <a:chOff x="2736068" y="3959219"/>
                  <a:chExt cx="1428457" cy="2196137"/>
                </a:xfrm>
              </p:grpSpPr>
              <p:sp>
                <p:nvSpPr>
                  <p:cNvPr id="47" name="Rectangle: Rounded Corners 46">
                    <a:extLst>
                      <a:ext uri="{FF2B5EF4-FFF2-40B4-BE49-F238E27FC236}">
                        <a16:creationId xmlns:a16="http://schemas.microsoft.com/office/drawing/2014/main" id="{6C4D3B21-C7F3-4283-BBDD-A14AE727EF08}"/>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hlinkClick r:id="rId11" action="ppaction://hlinksldjump"/>
                    <a:extLst>
                      <a:ext uri="{FF2B5EF4-FFF2-40B4-BE49-F238E27FC236}">
                        <a16:creationId xmlns:a16="http://schemas.microsoft.com/office/drawing/2014/main" id="{75F2B29F-27EC-4770-B43D-B346E8A38C5B}"/>
                      </a:ext>
                    </a:extLst>
                  </p:cNvPr>
                  <p:cNvSpPr/>
                  <p:nvPr/>
                </p:nvSpPr>
                <p:spPr>
                  <a:xfrm>
                    <a:off x="2843925" y="5725726"/>
                    <a:ext cx="551940"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Add To Cart</a:t>
                    </a:r>
                  </a:p>
                </p:txBody>
              </p:sp>
            </p:grpSp>
            <p:sp>
              <p:nvSpPr>
                <p:cNvPr id="53" name="Rectangle: Rounded Corners 52">
                  <a:hlinkClick r:id="rId25" action="ppaction://hlinksldjump"/>
                  <a:extLst>
                    <a:ext uri="{FF2B5EF4-FFF2-40B4-BE49-F238E27FC236}">
                      <a16:creationId xmlns:a16="http://schemas.microsoft.com/office/drawing/2014/main" id="{9456C101-5271-4477-9B51-562B4FD4B7CC}"/>
                    </a:ext>
                  </a:extLst>
                </p:cNvPr>
                <p:cNvSpPr/>
                <p:nvPr/>
              </p:nvSpPr>
              <p:spPr>
                <a:xfrm>
                  <a:off x="2802311" y="5436269"/>
                  <a:ext cx="1229066" cy="486200"/>
                </a:xfrm>
                <a:prstGeom prst="roundRect">
                  <a:avLst/>
                </a:prstGeom>
                <a:solidFill>
                  <a:srgbClr val="D74E23"/>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grpSp>
          <p:grpSp>
            <p:nvGrpSpPr>
              <p:cNvPr id="20" name="Group 19">
                <a:extLst>
                  <a:ext uri="{FF2B5EF4-FFF2-40B4-BE49-F238E27FC236}">
                    <a16:creationId xmlns:a16="http://schemas.microsoft.com/office/drawing/2014/main" id="{CF38652C-776C-45AC-82DA-47D4C6B950FC}"/>
                  </a:ext>
                </a:extLst>
              </p:cNvPr>
              <p:cNvGrpSpPr/>
              <p:nvPr/>
            </p:nvGrpSpPr>
            <p:grpSpPr>
              <a:xfrm>
                <a:off x="1115200" y="4286572"/>
                <a:ext cx="3079599" cy="803194"/>
                <a:chOff x="5694629" y="3300711"/>
                <a:chExt cx="3079599" cy="803194"/>
              </a:xfrm>
            </p:grpSpPr>
            <p:sp>
              <p:nvSpPr>
                <p:cNvPr id="74" name="Rectangle: Rounded Corners 73">
                  <a:extLst>
                    <a:ext uri="{FF2B5EF4-FFF2-40B4-BE49-F238E27FC236}">
                      <a16:creationId xmlns:a16="http://schemas.microsoft.com/office/drawing/2014/main" id="{A5D2975E-E0AD-40C9-946E-2ECA81AE33AB}"/>
                    </a:ext>
                  </a:extLst>
                </p:cNvPr>
                <p:cNvSpPr/>
                <p:nvPr/>
              </p:nvSpPr>
              <p:spPr>
                <a:xfrm>
                  <a:off x="5694629" y="3300711"/>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a:t>
                  </a:r>
                  <a:r>
                    <a:rPr lang="en-US" sz="1200" dirty="0">
                      <a:solidFill>
                        <a:schemeClr val="tx1"/>
                      </a:solidFill>
                      <a:latin typeface="Arial" panose="020B0604020202020204" pitchFamily="34" charset="0"/>
                      <a:cs typeface="Arial" panose="020B0604020202020204" pitchFamily="34" charset="0"/>
                    </a:rPr>
                    <a:t> Wool Yarn</a:t>
                  </a:r>
                </a:p>
                <a:p>
                  <a:r>
                    <a:rPr lang="en-US" sz="1200" b="1" dirty="0">
                      <a:solidFill>
                        <a:schemeClr val="tx1"/>
                      </a:solidFill>
                      <a:latin typeface="Arial" panose="020B0604020202020204" pitchFamily="34" charset="0"/>
                      <a:cs typeface="Arial" panose="020B0604020202020204" pitchFamily="34" charset="0"/>
                    </a:rPr>
                    <a:t>Recommended</a:t>
                  </a:r>
                  <a:r>
                    <a:rPr lang="en-US" sz="1200" dirty="0">
                      <a:solidFill>
                        <a:schemeClr val="tx1"/>
                      </a:solidFill>
                      <a:latin typeface="Arial" panose="020B0604020202020204" pitchFamily="34" charset="0"/>
                      <a:cs typeface="Arial" panose="020B0604020202020204" pitchFamily="34" charset="0"/>
                    </a:rPr>
                    <a:t> Crochet Hook: 5.5 mm</a:t>
                  </a:r>
                </a:p>
                <a:p>
                  <a:r>
                    <a:rPr lang="en-US" sz="1200" b="1" dirty="0">
                      <a:solidFill>
                        <a:schemeClr val="tx1"/>
                      </a:solidFill>
                      <a:latin typeface="Arial" panose="020B0604020202020204" pitchFamily="34" charset="0"/>
                      <a:cs typeface="Arial" panose="020B0604020202020204" pitchFamily="34" charset="0"/>
                    </a:rPr>
                    <a:t>Color: </a:t>
                  </a:r>
                  <a:r>
                    <a:rPr lang="en-US" sz="1200" dirty="0">
                      <a:solidFill>
                        <a:schemeClr val="tx1"/>
                      </a:solidFill>
                      <a:latin typeface="Arial" panose="020B0604020202020204" pitchFamily="34" charset="0"/>
                      <a:cs typeface="Arial" panose="020B0604020202020204" pitchFamily="34" charset="0"/>
                    </a:rPr>
                    <a:t>Blue</a:t>
                  </a:r>
                </a:p>
                <a:p>
                  <a:r>
                    <a:rPr lang="en-US" sz="1200" dirty="0">
                      <a:solidFill>
                        <a:schemeClr val="tx1"/>
                      </a:solidFill>
                      <a:latin typeface="Arial" panose="020B0604020202020204" pitchFamily="34" charset="0"/>
                      <a:cs typeface="Arial" panose="020B0604020202020204" pitchFamily="34" charset="0"/>
                    </a:rPr>
                    <a:t>Length: 20m</a:t>
                  </a:r>
                </a:p>
                <a:p>
                  <a:endParaRPr lang="en-US" sz="1200" b="1" dirty="0">
                    <a:solidFill>
                      <a:schemeClr val="tx1"/>
                    </a:solidFill>
                    <a:latin typeface="Arial" panose="020B0604020202020204" pitchFamily="34" charset="0"/>
                    <a:cs typeface="Arial" panose="020B0604020202020204" pitchFamily="34" charset="0"/>
                  </a:endParaRPr>
                </a:p>
              </p:txBody>
            </p:sp>
            <p:sp>
              <p:nvSpPr>
                <p:cNvPr id="75" name="Rectangle 74">
                  <a:hlinkClick r:id="rId26" action="ppaction://hlinksldjump"/>
                  <a:extLst>
                    <a:ext uri="{FF2B5EF4-FFF2-40B4-BE49-F238E27FC236}">
                      <a16:creationId xmlns:a16="http://schemas.microsoft.com/office/drawing/2014/main" id="{5E07738B-F04A-4473-94F5-A492736A4BC2}"/>
                    </a:ext>
                  </a:extLst>
                </p:cNvPr>
                <p:cNvSpPr/>
                <p:nvPr/>
              </p:nvSpPr>
              <p:spPr>
                <a:xfrm>
                  <a:off x="5731169" y="387866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Ratings</a:t>
                  </a:r>
                </a:p>
              </p:txBody>
            </p:sp>
          </p:grpSp>
        </p:grpSp>
        <p:grpSp>
          <p:nvGrpSpPr>
            <p:cNvPr id="3" name="Group 2">
              <a:extLst>
                <a:ext uri="{FF2B5EF4-FFF2-40B4-BE49-F238E27FC236}">
                  <a16:creationId xmlns:a16="http://schemas.microsoft.com/office/drawing/2014/main" id="{9A1D1C17-DD7E-4A55-937B-4E12C334A894}"/>
                </a:ext>
              </a:extLst>
            </p:cNvPr>
            <p:cNvGrpSpPr/>
            <p:nvPr/>
          </p:nvGrpSpPr>
          <p:grpSpPr>
            <a:xfrm>
              <a:off x="1076270" y="2340798"/>
              <a:ext cx="2960457" cy="2974209"/>
              <a:chOff x="1076270" y="2340798"/>
              <a:chExt cx="2960457" cy="2974209"/>
            </a:xfrm>
          </p:grpSpPr>
          <p:pic>
            <p:nvPicPr>
              <p:cNvPr id="4" name="Picture 3">
                <a:hlinkClick r:id="rId27" action="ppaction://hlinksldjump"/>
                <a:extLst>
                  <a:ext uri="{FF2B5EF4-FFF2-40B4-BE49-F238E27FC236}">
                    <a16:creationId xmlns:a16="http://schemas.microsoft.com/office/drawing/2014/main" id="{AA190E54-B7FD-4861-92C4-A6A7434F0274}"/>
                  </a:ext>
                </a:extLst>
              </p:cNvPr>
              <p:cNvPicPr>
                <a:picLocks noChangeAspect="1"/>
              </p:cNvPicPr>
              <p:nvPr/>
            </p:nvPicPr>
            <p:blipFill rotWithShape="1">
              <a:blip r:embed="rId28">
                <a:extLst>
                  <a:ext uri="{28A0092B-C50C-407E-A947-70E740481C1C}">
                    <a14:useLocalDpi xmlns:a14="http://schemas.microsoft.com/office/drawing/2010/main" val="0"/>
                  </a:ext>
                </a:extLst>
              </a:blip>
              <a:srcRect t="26008" b="21811"/>
              <a:stretch/>
            </p:blipFill>
            <p:spPr>
              <a:xfrm>
                <a:off x="1076270" y="2340798"/>
                <a:ext cx="2960457" cy="1661672"/>
              </a:xfrm>
              <a:prstGeom prst="rect">
                <a:avLst/>
              </a:prstGeom>
            </p:spPr>
          </p:pic>
          <p:sp>
            <p:nvSpPr>
              <p:cNvPr id="64" name="Rectangle 63">
                <a:extLst>
                  <a:ext uri="{FF2B5EF4-FFF2-40B4-BE49-F238E27FC236}">
                    <a16:creationId xmlns:a16="http://schemas.microsoft.com/office/drawing/2014/main" id="{E5E7C22F-8A6F-4D3A-9087-21EA44622BC4}"/>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60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109" name="Rectangle 108">
                <a:hlinkClick r:id="rId29" action="ppaction://hlinksldjump"/>
                <a:extLst>
                  <a:ext uri="{FF2B5EF4-FFF2-40B4-BE49-F238E27FC236}">
                    <a16:creationId xmlns:a16="http://schemas.microsoft.com/office/drawing/2014/main" id="{2ADF8113-899F-48B2-85DD-D03CA2DEBE9B}"/>
                  </a:ext>
                </a:extLst>
              </p:cNvPr>
              <p:cNvSpPr/>
              <p:nvPr/>
            </p:nvSpPr>
            <p:spPr>
              <a:xfrm>
                <a:off x="1115378" y="512451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Description</a:t>
                </a:r>
              </a:p>
            </p:txBody>
          </p:sp>
        </p:grpSp>
      </p:grpSp>
      <p:pic>
        <p:nvPicPr>
          <p:cNvPr id="112" name="Picture 111">
            <a:hlinkClick r:id="rId30" action="ppaction://hlinksldjump"/>
            <a:extLst>
              <a:ext uri="{FF2B5EF4-FFF2-40B4-BE49-F238E27FC236}">
                <a16:creationId xmlns:a16="http://schemas.microsoft.com/office/drawing/2014/main" id="{58B29FF8-8B59-43D6-A47D-EC889A86FAC4}"/>
              </a:ext>
            </a:extLst>
          </p:cNvPr>
          <p:cNvPicPr>
            <a:picLocks noChangeAspect="1"/>
          </p:cNvPicPr>
          <p:nvPr/>
        </p:nvPicPr>
        <p:blipFill rotWithShape="1">
          <a:blip r:embed="rId31">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0" name="Rectangle: Rounded Corners 49">
            <a:hlinkClick r:id="rId17" action="ppaction://hlinksldjump"/>
            <a:extLst>
              <a:ext uri="{FF2B5EF4-FFF2-40B4-BE49-F238E27FC236}">
                <a16:creationId xmlns:a16="http://schemas.microsoft.com/office/drawing/2014/main" id="{F5850D65-4623-4C0E-9253-691153A04EAC}"/>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663679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857" y="650351"/>
            <a:ext cx="10551941" cy="5939546"/>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778BC724-DDC2-44BE-A63E-588337502723}"/>
                </a:ext>
              </a:extLst>
            </p:cNvPr>
            <p:cNvSpPr/>
            <p:nvPr/>
          </p:nvSpPr>
          <p:spPr>
            <a:xfrm>
              <a:off x="5708015" y="46335"/>
              <a:ext cx="5437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4099643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4900" dirty="0">
                <a:solidFill>
                  <a:schemeClr val="bg1"/>
                </a:solidFill>
              </a:rPr>
              <a:t>Description</a:t>
            </a:r>
          </a:p>
        </p:txBody>
      </p:sp>
    </p:spTree>
    <p:extLst>
      <p:ext uri="{BB962C8B-B14F-4D97-AF65-F5344CB8AC3E}">
        <p14:creationId xmlns:p14="http://schemas.microsoft.com/office/powerpoint/2010/main" val="3647547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Acrylic yarn is a synthetic fiber yarn made from polyacrylonitrile or polyacrylic. It's a versatile, affordable, and widely used yarn in crochet, knitting, and textile applications.</a:t>
            </a:r>
          </a:p>
          <a:p>
            <a:endParaRPr lang="en-US" dirty="0">
              <a:solidFill>
                <a:schemeClr val="tx1"/>
              </a:solidFill>
            </a:endParaRPr>
          </a:p>
          <a:p>
            <a:r>
              <a:rPr lang="en-US" b="1" dirty="0">
                <a:solidFill>
                  <a:schemeClr val="tx1"/>
                </a:solidFill>
              </a:rPr>
              <a:t>Properties</a:t>
            </a:r>
          </a:p>
          <a:p>
            <a:r>
              <a:rPr lang="en-US" dirty="0">
                <a:solidFill>
                  <a:schemeClr val="tx1"/>
                </a:solidFill>
              </a:rPr>
              <a:t>Smooth texture, Resistant to wrinkles</a:t>
            </a:r>
            <a:r>
              <a:rPr lang="en-US" b="1" dirty="0">
                <a:solidFill>
                  <a:schemeClr val="tx1"/>
                </a:solidFill>
              </a:rPr>
              <a:t>, </a:t>
            </a:r>
            <a:r>
              <a:rPr lang="en-US" dirty="0">
                <a:solidFill>
                  <a:schemeClr val="tx1"/>
                </a:solidFill>
              </a:rPr>
              <a:t>washable and dryable, less expensive than natural fibers, Suitable for sensitive skin.</a:t>
            </a:r>
          </a:p>
          <a:p>
            <a:endParaRPr lang="en-US" dirty="0">
              <a:solidFill>
                <a:schemeClr val="tx1"/>
              </a:solidFill>
            </a:endParaRPr>
          </a:p>
          <a:p>
            <a:r>
              <a:rPr lang="en-US" b="1" dirty="0">
                <a:solidFill>
                  <a:schemeClr val="tx1"/>
                </a:solidFill>
              </a:rPr>
              <a:t>Crochet-Specific Information</a:t>
            </a:r>
          </a:p>
          <a:p>
            <a:r>
              <a:rPr lang="en-US" dirty="0">
                <a:solidFill>
                  <a:schemeClr val="tx1"/>
                </a:solidFill>
              </a:rPr>
              <a:t>Hook sizes: 3.5mm to 10mm</a:t>
            </a: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Acrylic yarn </a:t>
            </a:r>
            <a:r>
              <a:rPr lang="en-US" sz="4000" b="1" dirty="0">
                <a:latin typeface="Arial" panose="020B0604020202020204" pitchFamily="34" charset="0"/>
                <a:cs typeface="Arial" panose="020B0604020202020204" pitchFamily="34" charset="0"/>
              </a:rPr>
              <a:t>Description</a:t>
            </a: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9" name="Rectangle: Rounded Corners 28">
            <a:hlinkClick r:id="rId22" action="ppaction://hlinksldjump"/>
            <a:extLst>
              <a:ext uri="{FF2B5EF4-FFF2-40B4-BE49-F238E27FC236}">
                <a16:creationId xmlns:a16="http://schemas.microsoft.com/office/drawing/2014/main" id="{4A11C88C-8A92-4C79-9510-43118182BC7A}"/>
              </a:ext>
            </a:extLst>
          </p:cNvPr>
          <p:cNvSpPr/>
          <p:nvPr/>
        </p:nvSpPr>
        <p:spPr>
          <a:xfrm>
            <a:off x="6189773" y="5300646"/>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sp>
        <p:nvSpPr>
          <p:cNvPr id="34" name="Rectangle: Rounded Corners 33">
            <a:hlinkClick r:id="rId23" action="ppaction://hlinksldjump"/>
            <a:extLst>
              <a:ext uri="{FF2B5EF4-FFF2-40B4-BE49-F238E27FC236}">
                <a16:creationId xmlns:a16="http://schemas.microsoft.com/office/drawing/2014/main" id="{8737C17C-BFFE-4234-80A8-1EDF64A389F0}"/>
              </a:ext>
            </a:extLst>
          </p:cNvPr>
          <p:cNvSpPr/>
          <p:nvPr/>
        </p:nvSpPr>
        <p:spPr>
          <a:xfrm>
            <a:off x="4034927" y="5300645"/>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Ratings</a:t>
            </a:r>
          </a:p>
        </p:txBody>
      </p:sp>
      <p:pic>
        <p:nvPicPr>
          <p:cNvPr id="30" name="Picture 29">
            <a:hlinkClick r:id="rId24" action="ppaction://hlinksldjump"/>
            <a:extLst>
              <a:ext uri="{FF2B5EF4-FFF2-40B4-BE49-F238E27FC236}">
                <a16:creationId xmlns:a16="http://schemas.microsoft.com/office/drawing/2014/main" id="{5513F8BF-4300-4D54-8B3B-367CB7B40241}"/>
              </a:ext>
            </a:extLst>
          </p:cNvPr>
          <p:cNvPicPr>
            <a:picLocks noChangeAspect="1"/>
          </p:cNvPicPr>
          <p:nvPr/>
        </p:nvPicPr>
        <p:blipFill rotWithShape="1">
          <a:blip r:embed="rId25">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1" name="Rectangle: Rounded Corners 30">
            <a:hlinkClick r:id="rId8" action="ppaction://hlinksldjump"/>
            <a:extLst>
              <a:ext uri="{FF2B5EF4-FFF2-40B4-BE49-F238E27FC236}">
                <a16:creationId xmlns:a16="http://schemas.microsoft.com/office/drawing/2014/main" id="{8D954BEF-9D2F-4995-BE73-E4C0926ECE82}"/>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604273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Cotton Yarn is a synthetic fiber yarn made from polyacrylonitrile or polyacrylic. It's a versatile, affordable, and widely used yarn in crochet, knitting, and textile applications.</a:t>
            </a:r>
          </a:p>
          <a:p>
            <a:endParaRPr lang="en-US" dirty="0">
              <a:solidFill>
                <a:schemeClr val="tx1"/>
              </a:solidFill>
            </a:endParaRPr>
          </a:p>
          <a:p>
            <a:r>
              <a:rPr lang="en-US" b="1" dirty="0">
                <a:solidFill>
                  <a:schemeClr val="tx1"/>
                </a:solidFill>
              </a:rPr>
              <a:t>Properties</a:t>
            </a:r>
          </a:p>
          <a:p>
            <a:r>
              <a:rPr lang="en-US" dirty="0">
                <a:solidFill>
                  <a:schemeClr val="tx1"/>
                </a:solidFill>
              </a:rPr>
              <a:t>Smooth texture, Resistant to wrinkles</a:t>
            </a:r>
            <a:r>
              <a:rPr lang="en-US" b="1" dirty="0">
                <a:solidFill>
                  <a:schemeClr val="tx1"/>
                </a:solidFill>
              </a:rPr>
              <a:t>, </a:t>
            </a:r>
            <a:r>
              <a:rPr lang="en-US" dirty="0">
                <a:solidFill>
                  <a:schemeClr val="tx1"/>
                </a:solidFill>
              </a:rPr>
              <a:t>washable and dryable, less expensive than natural fibers, Suitable for sensitive skin.</a:t>
            </a:r>
          </a:p>
          <a:p>
            <a:endParaRPr lang="en-US" dirty="0">
              <a:solidFill>
                <a:schemeClr val="tx1"/>
              </a:solidFill>
            </a:endParaRPr>
          </a:p>
          <a:p>
            <a:r>
              <a:rPr lang="en-US" b="1" dirty="0">
                <a:solidFill>
                  <a:schemeClr val="tx1"/>
                </a:solidFill>
              </a:rPr>
              <a:t>Crochet-Specific Information</a:t>
            </a:r>
          </a:p>
          <a:p>
            <a:r>
              <a:rPr lang="en-US" dirty="0">
                <a:solidFill>
                  <a:schemeClr val="tx1"/>
                </a:solidFill>
              </a:rPr>
              <a:t>Hook sizes: 3.5mm to 10mm</a:t>
            </a: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Cotton yarn </a:t>
            </a:r>
            <a:r>
              <a:rPr lang="en-US" sz="4000" b="1" dirty="0">
                <a:latin typeface="Arial" panose="020B0604020202020204" pitchFamily="34" charset="0"/>
                <a:cs typeface="Arial" panose="020B0604020202020204" pitchFamily="34" charset="0"/>
              </a:rPr>
              <a:t>Description</a:t>
            </a: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9" name="Rectangle: Rounded Corners 28">
            <a:hlinkClick r:id="rId22" action="ppaction://hlinksldjump"/>
            <a:extLst>
              <a:ext uri="{FF2B5EF4-FFF2-40B4-BE49-F238E27FC236}">
                <a16:creationId xmlns:a16="http://schemas.microsoft.com/office/drawing/2014/main" id="{4A11C88C-8A92-4C79-9510-43118182BC7A}"/>
              </a:ext>
            </a:extLst>
          </p:cNvPr>
          <p:cNvSpPr/>
          <p:nvPr/>
        </p:nvSpPr>
        <p:spPr>
          <a:xfrm>
            <a:off x="6189773" y="5300646"/>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sp>
        <p:nvSpPr>
          <p:cNvPr id="34" name="Rectangle: Rounded Corners 33">
            <a:hlinkClick r:id="rId23" action="ppaction://hlinksldjump"/>
            <a:extLst>
              <a:ext uri="{FF2B5EF4-FFF2-40B4-BE49-F238E27FC236}">
                <a16:creationId xmlns:a16="http://schemas.microsoft.com/office/drawing/2014/main" id="{8737C17C-BFFE-4234-80A8-1EDF64A389F0}"/>
              </a:ext>
            </a:extLst>
          </p:cNvPr>
          <p:cNvSpPr/>
          <p:nvPr/>
        </p:nvSpPr>
        <p:spPr>
          <a:xfrm>
            <a:off x="4034927" y="5300645"/>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Ratings</a:t>
            </a:r>
          </a:p>
        </p:txBody>
      </p:sp>
      <p:pic>
        <p:nvPicPr>
          <p:cNvPr id="30" name="Picture 29">
            <a:hlinkClick r:id="rId24" action="ppaction://hlinksldjump"/>
            <a:extLst>
              <a:ext uri="{FF2B5EF4-FFF2-40B4-BE49-F238E27FC236}">
                <a16:creationId xmlns:a16="http://schemas.microsoft.com/office/drawing/2014/main" id="{E666B802-E24E-4F02-88C0-91979BFA715B}"/>
              </a:ext>
            </a:extLst>
          </p:cNvPr>
          <p:cNvPicPr>
            <a:picLocks noChangeAspect="1"/>
          </p:cNvPicPr>
          <p:nvPr/>
        </p:nvPicPr>
        <p:blipFill rotWithShape="1">
          <a:blip r:embed="rId25">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1" name="Rectangle: Rounded Corners 30">
            <a:hlinkClick r:id="rId8" action="ppaction://hlinksldjump"/>
            <a:extLst>
              <a:ext uri="{FF2B5EF4-FFF2-40B4-BE49-F238E27FC236}">
                <a16:creationId xmlns:a16="http://schemas.microsoft.com/office/drawing/2014/main" id="{146FE7B2-56AD-44E8-9EBD-AE00C58DC1E2}"/>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136591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Wool Yarn is a synthetic fiber yarn made from polyacrylonitrile or polyacrylic. It's a versatile, affordable, and widely used yarn in crochet, knitting, and textile applications.</a:t>
            </a:r>
          </a:p>
          <a:p>
            <a:endParaRPr lang="en-US" dirty="0">
              <a:solidFill>
                <a:schemeClr val="tx1"/>
              </a:solidFill>
            </a:endParaRPr>
          </a:p>
          <a:p>
            <a:r>
              <a:rPr lang="en-US" b="1" dirty="0">
                <a:solidFill>
                  <a:schemeClr val="tx1"/>
                </a:solidFill>
              </a:rPr>
              <a:t>Properties</a:t>
            </a:r>
          </a:p>
          <a:p>
            <a:r>
              <a:rPr lang="en-US" dirty="0">
                <a:solidFill>
                  <a:schemeClr val="tx1"/>
                </a:solidFill>
              </a:rPr>
              <a:t>Smooth texture, Resistant to wrinkles</a:t>
            </a:r>
            <a:r>
              <a:rPr lang="en-US" b="1" dirty="0">
                <a:solidFill>
                  <a:schemeClr val="tx1"/>
                </a:solidFill>
              </a:rPr>
              <a:t>, </a:t>
            </a:r>
            <a:r>
              <a:rPr lang="en-US" dirty="0">
                <a:solidFill>
                  <a:schemeClr val="tx1"/>
                </a:solidFill>
              </a:rPr>
              <a:t>washable and dryable, less expensive than natural fibers, Suitable for sensitive skin.</a:t>
            </a:r>
          </a:p>
          <a:p>
            <a:endParaRPr lang="en-US" dirty="0">
              <a:solidFill>
                <a:schemeClr val="tx1"/>
              </a:solidFill>
            </a:endParaRPr>
          </a:p>
          <a:p>
            <a:r>
              <a:rPr lang="en-US" b="1" dirty="0">
                <a:solidFill>
                  <a:schemeClr val="tx1"/>
                </a:solidFill>
              </a:rPr>
              <a:t>Crochet-Specific Information</a:t>
            </a:r>
          </a:p>
          <a:p>
            <a:r>
              <a:rPr lang="en-US" dirty="0">
                <a:solidFill>
                  <a:schemeClr val="tx1"/>
                </a:solidFill>
              </a:rPr>
              <a:t>Hook sizes: 3.5mm to 10mm</a:t>
            </a: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Wool yarn </a:t>
            </a:r>
            <a:r>
              <a:rPr lang="en-US" sz="4000" b="1" dirty="0">
                <a:latin typeface="Arial" panose="020B0604020202020204" pitchFamily="34" charset="0"/>
                <a:cs typeface="Arial" panose="020B0604020202020204" pitchFamily="34" charset="0"/>
              </a:rPr>
              <a:t>Description</a:t>
            </a: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9" name="Rectangle: Rounded Corners 28">
            <a:hlinkClick r:id="rId22" action="ppaction://hlinksldjump"/>
            <a:extLst>
              <a:ext uri="{FF2B5EF4-FFF2-40B4-BE49-F238E27FC236}">
                <a16:creationId xmlns:a16="http://schemas.microsoft.com/office/drawing/2014/main" id="{4A11C88C-8A92-4C79-9510-43118182BC7A}"/>
              </a:ext>
            </a:extLst>
          </p:cNvPr>
          <p:cNvSpPr/>
          <p:nvPr/>
        </p:nvSpPr>
        <p:spPr>
          <a:xfrm>
            <a:off x="6189773" y="5300646"/>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sp>
        <p:nvSpPr>
          <p:cNvPr id="34" name="Rectangle: Rounded Corners 33">
            <a:hlinkClick r:id="rId23" action="ppaction://hlinksldjump"/>
            <a:extLst>
              <a:ext uri="{FF2B5EF4-FFF2-40B4-BE49-F238E27FC236}">
                <a16:creationId xmlns:a16="http://schemas.microsoft.com/office/drawing/2014/main" id="{8737C17C-BFFE-4234-80A8-1EDF64A389F0}"/>
              </a:ext>
            </a:extLst>
          </p:cNvPr>
          <p:cNvSpPr/>
          <p:nvPr/>
        </p:nvSpPr>
        <p:spPr>
          <a:xfrm>
            <a:off x="4034927" y="5300645"/>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Ratings</a:t>
            </a:r>
          </a:p>
        </p:txBody>
      </p:sp>
      <p:pic>
        <p:nvPicPr>
          <p:cNvPr id="30" name="Picture 29">
            <a:hlinkClick r:id="rId24" action="ppaction://hlinksldjump"/>
            <a:extLst>
              <a:ext uri="{FF2B5EF4-FFF2-40B4-BE49-F238E27FC236}">
                <a16:creationId xmlns:a16="http://schemas.microsoft.com/office/drawing/2014/main" id="{170B7E59-CD3F-4B30-93D7-6E70D3C74DE2}"/>
              </a:ext>
            </a:extLst>
          </p:cNvPr>
          <p:cNvPicPr>
            <a:picLocks noChangeAspect="1"/>
          </p:cNvPicPr>
          <p:nvPr/>
        </p:nvPicPr>
        <p:blipFill rotWithShape="1">
          <a:blip r:embed="rId25">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1" name="Rectangle: Rounded Corners 30">
            <a:hlinkClick r:id="rId8" action="ppaction://hlinksldjump"/>
            <a:extLst>
              <a:ext uri="{FF2B5EF4-FFF2-40B4-BE49-F238E27FC236}">
                <a16:creationId xmlns:a16="http://schemas.microsoft.com/office/drawing/2014/main" id="{1B3FA56C-0456-4271-B3FF-C0B041031987}"/>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02151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14" y="780979"/>
            <a:ext cx="9056915" cy="5762172"/>
          </a:xfrm>
          <a:prstGeom prst="rect">
            <a:avLst/>
          </a:prstGeom>
        </p:spPr>
      </p:pic>
      <p:grpSp>
        <p:nvGrpSpPr>
          <p:cNvPr id="9" name="Group 8">
            <a:extLst>
              <a:ext uri="{FF2B5EF4-FFF2-40B4-BE49-F238E27FC236}">
                <a16:creationId xmlns:a16="http://schemas.microsoft.com/office/drawing/2014/main" id="{644B54CB-376F-42A7-B1C5-A3310009682F}"/>
              </a:ext>
            </a:extLst>
          </p:cNvPr>
          <p:cNvGrpSpPr/>
          <p:nvPr/>
        </p:nvGrpSpPr>
        <p:grpSpPr>
          <a:xfrm>
            <a:off x="5704113" y="0"/>
            <a:ext cx="783771" cy="923330"/>
            <a:chOff x="5588000" y="46335"/>
            <a:chExt cx="783771" cy="923330"/>
          </a:xfrm>
        </p:grpSpPr>
        <p:sp>
          <p:nvSpPr>
            <p:cNvPr id="10" name="Oval 9">
              <a:hlinkClick r:id="rId3" action="ppaction://hlinksldjump"/>
              <a:extLst>
                <a:ext uri="{FF2B5EF4-FFF2-40B4-BE49-F238E27FC236}">
                  <a16:creationId xmlns:a16="http://schemas.microsoft.com/office/drawing/2014/main" id="{2ADFBCDA-C95B-45E8-BFC5-80D482EA1615}"/>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3" action="ppaction://hlinksldjump"/>
              <a:extLst>
                <a:ext uri="{FF2B5EF4-FFF2-40B4-BE49-F238E27FC236}">
                  <a16:creationId xmlns:a16="http://schemas.microsoft.com/office/drawing/2014/main" id="{47742E6F-4BC3-4084-8956-DD2F4BAED47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992025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r>
              <a:rPr lang="en-US" dirty="0">
                <a:solidFill>
                  <a:schemeClr val="tx1"/>
                </a:solidFill>
              </a:rPr>
              <a:t>Crafted for durability and versatility, our aluminum hooks are the perfect solution for all your hanging and storage needs. Made from high-quality, lightweight aluminum, these hooks are rust-resistant, sturdy, and designed to last.</a:t>
            </a:r>
          </a:p>
          <a:p>
            <a:endParaRPr lang="en-US" dirty="0">
              <a:solidFill>
                <a:schemeClr val="tx1"/>
              </a:solidFill>
            </a:endParaRPr>
          </a:p>
          <a:p>
            <a:r>
              <a:rPr lang="en-US" b="1" dirty="0">
                <a:solidFill>
                  <a:schemeClr val="tx1"/>
                </a:solidFill>
              </a:rPr>
              <a:t>Properties</a:t>
            </a:r>
          </a:p>
          <a:p>
            <a:r>
              <a:rPr lang="en-US" dirty="0">
                <a:solidFill>
                  <a:schemeClr val="tx1"/>
                </a:solidFill>
              </a:rPr>
              <a:t>Durable Material, Rust-Resistant, Sleek Design, Easy Installation, Versatile Usage</a:t>
            </a: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Aluminum Hooks Description</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9" name="Rectangle: Rounded Corners 28">
            <a:hlinkClick r:id="rId22" action="ppaction://hlinksldjump"/>
            <a:extLst>
              <a:ext uri="{FF2B5EF4-FFF2-40B4-BE49-F238E27FC236}">
                <a16:creationId xmlns:a16="http://schemas.microsoft.com/office/drawing/2014/main" id="{4A11C88C-8A92-4C79-9510-43118182BC7A}"/>
              </a:ext>
            </a:extLst>
          </p:cNvPr>
          <p:cNvSpPr/>
          <p:nvPr/>
        </p:nvSpPr>
        <p:spPr>
          <a:xfrm>
            <a:off x="6189773" y="5300646"/>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sp>
        <p:nvSpPr>
          <p:cNvPr id="34" name="Rectangle: Rounded Corners 33">
            <a:hlinkClick r:id="rId23" action="ppaction://hlinksldjump"/>
            <a:extLst>
              <a:ext uri="{FF2B5EF4-FFF2-40B4-BE49-F238E27FC236}">
                <a16:creationId xmlns:a16="http://schemas.microsoft.com/office/drawing/2014/main" id="{8737C17C-BFFE-4234-80A8-1EDF64A389F0}"/>
              </a:ext>
            </a:extLst>
          </p:cNvPr>
          <p:cNvSpPr/>
          <p:nvPr/>
        </p:nvSpPr>
        <p:spPr>
          <a:xfrm>
            <a:off x="4034927" y="5300645"/>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Ratings</a:t>
            </a:r>
          </a:p>
        </p:txBody>
      </p:sp>
      <p:pic>
        <p:nvPicPr>
          <p:cNvPr id="30" name="Picture 29">
            <a:hlinkClick r:id="rId24"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5">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1" name="Rectangle: Rounded Corners 30">
            <a:hlinkClick r:id="rId8" action="ppaction://hlinksldjump"/>
            <a:extLst>
              <a:ext uri="{FF2B5EF4-FFF2-40B4-BE49-F238E27FC236}">
                <a16:creationId xmlns:a16="http://schemas.microsoft.com/office/drawing/2014/main" id="{F286FE16-4B1F-4266-A068-F0F05B563EB5}"/>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4023156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r>
              <a:rPr lang="en-US" dirty="0">
                <a:solidFill>
                  <a:schemeClr val="tx1"/>
                </a:solidFill>
              </a:rPr>
              <a:t>Plastic hooks are versatile fastening tools or accessories designed to hold, hang, or secure objects. They are typically made from durable plastic materials such as polypropylene, polyethylene, or ABS, making them lightweight, rustproof, and resistant to wear and moisture.</a:t>
            </a:r>
          </a:p>
          <a:p>
            <a:endParaRPr lang="en-US" dirty="0">
              <a:solidFill>
                <a:schemeClr val="tx1"/>
              </a:solidFill>
            </a:endParaRPr>
          </a:p>
          <a:p>
            <a:r>
              <a:rPr lang="en-US" b="1" dirty="0">
                <a:solidFill>
                  <a:schemeClr val="tx1"/>
                </a:solidFill>
              </a:rPr>
              <a:t>Properties</a:t>
            </a:r>
          </a:p>
          <a:p>
            <a:r>
              <a:rPr lang="en-US" dirty="0">
                <a:solidFill>
                  <a:schemeClr val="tx1"/>
                </a:solidFill>
              </a:rPr>
              <a:t>Durable Material, Rust-Resistant, Sleek Design, Easy Installation, Versatile Usage</a:t>
            </a: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Plastic Hooks Description</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9" name="Rectangle: Rounded Corners 28">
            <a:hlinkClick r:id="rId22" action="ppaction://hlinksldjump"/>
            <a:extLst>
              <a:ext uri="{FF2B5EF4-FFF2-40B4-BE49-F238E27FC236}">
                <a16:creationId xmlns:a16="http://schemas.microsoft.com/office/drawing/2014/main" id="{4A11C88C-8A92-4C79-9510-43118182BC7A}"/>
              </a:ext>
            </a:extLst>
          </p:cNvPr>
          <p:cNvSpPr/>
          <p:nvPr/>
        </p:nvSpPr>
        <p:spPr>
          <a:xfrm>
            <a:off x="6189773" y="5300646"/>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sp>
        <p:nvSpPr>
          <p:cNvPr id="34" name="Rectangle: Rounded Corners 33">
            <a:hlinkClick r:id="rId23" action="ppaction://hlinksldjump"/>
            <a:extLst>
              <a:ext uri="{FF2B5EF4-FFF2-40B4-BE49-F238E27FC236}">
                <a16:creationId xmlns:a16="http://schemas.microsoft.com/office/drawing/2014/main" id="{8737C17C-BFFE-4234-80A8-1EDF64A389F0}"/>
              </a:ext>
            </a:extLst>
          </p:cNvPr>
          <p:cNvSpPr/>
          <p:nvPr/>
        </p:nvSpPr>
        <p:spPr>
          <a:xfrm>
            <a:off x="4034927" y="5300645"/>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Ratings</a:t>
            </a:r>
          </a:p>
        </p:txBody>
      </p:sp>
      <p:pic>
        <p:nvPicPr>
          <p:cNvPr id="30" name="Picture 29">
            <a:hlinkClick r:id="rId24"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5">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1" name="Rectangle: Rounded Corners 30">
            <a:hlinkClick r:id="rId8" action="ppaction://hlinksldjump"/>
            <a:extLst>
              <a:ext uri="{FF2B5EF4-FFF2-40B4-BE49-F238E27FC236}">
                <a16:creationId xmlns:a16="http://schemas.microsoft.com/office/drawing/2014/main" id="{C77AC1EC-50EE-4CF2-BE85-BBEBF3CBB605}"/>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635406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r>
              <a:rPr lang="en-US" dirty="0">
                <a:solidFill>
                  <a:schemeClr val="tx1"/>
                </a:solidFill>
              </a:rPr>
              <a:t>Steel hooks are versatile tools made from high-strength steel, known for their durability and resistance to wear and corrosion.</a:t>
            </a:r>
          </a:p>
          <a:p>
            <a:endParaRPr lang="en-US" dirty="0">
              <a:solidFill>
                <a:schemeClr val="tx1"/>
              </a:solidFill>
            </a:endParaRPr>
          </a:p>
          <a:p>
            <a:r>
              <a:rPr lang="en-US" b="1" dirty="0">
                <a:solidFill>
                  <a:schemeClr val="tx1"/>
                </a:solidFill>
              </a:rPr>
              <a:t>Properties</a:t>
            </a:r>
          </a:p>
          <a:p>
            <a:r>
              <a:rPr lang="en-US" dirty="0">
                <a:solidFill>
                  <a:schemeClr val="tx1"/>
                </a:solidFill>
              </a:rPr>
              <a:t>Durable Material, Rust-Resistant, Sleek Design, Easy Installation, Versatile Usage</a:t>
            </a: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Steel Hooks Description</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9" name="Rectangle: Rounded Corners 28">
            <a:hlinkClick r:id="rId22" action="ppaction://hlinksldjump"/>
            <a:extLst>
              <a:ext uri="{FF2B5EF4-FFF2-40B4-BE49-F238E27FC236}">
                <a16:creationId xmlns:a16="http://schemas.microsoft.com/office/drawing/2014/main" id="{4A11C88C-8A92-4C79-9510-43118182BC7A}"/>
              </a:ext>
            </a:extLst>
          </p:cNvPr>
          <p:cNvSpPr/>
          <p:nvPr/>
        </p:nvSpPr>
        <p:spPr>
          <a:xfrm>
            <a:off x="6189773" y="5300646"/>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sp>
        <p:nvSpPr>
          <p:cNvPr id="34" name="Rectangle: Rounded Corners 33">
            <a:hlinkClick r:id="rId23" action="ppaction://hlinksldjump"/>
            <a:extLst>
              <a:ext uri="{FF2B5EF4-FFF2-40B4-BE49-F238E27FC236}">
                <a16:creationId xmlns:a16="http://schemas.microsoft.com/office/drawing/2014/main" id="{8737C17C-BFFE-4234-80A8-1EDF64A389F0}"/>
              </a:ext>
            </a:extLst>
          </p:cNvPr>
          <p:cNvSpPr/>
          <p:nvPr/>
        </p:nvSpPr>
        <p:spPr>
          <a:xfrm>
            <a:off x="4034927" y="5300645"/>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Ratings</a:t>
            </a:r>
          </a:p>
        </p:txBody>
      </p:sp>
      <p:pic>
        <p:nvPicPr>
          <p:cNvPr id="30" name="Picture 29">
            <a:hlinkClick r:id="rId24"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5">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1" name="Rectangle: Rounded Corners 30">
            <a:hlinkClick r:id="rId8" action="ppaction://hlinksldjump"/>
            <a:extLst>
              <a:ext uri="{FF2B5EF4-FFF2-40B4-BE49-F238E27FC236}">
                <a16:creationId xmlns:a16="http://schemas.microsoft.com/office/drawing/2014/main" id="{1D79D604-64CF-4392-9F2C-183C4823D811}"/>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533149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r>
              <a:rPr lang="en-US" dirty="0">
                <a:solidFill>
                  <a:schemeClr val="tx1"/>
                </a:solidFill>
              </a:rPr>
              <a:t>A stitch marker is a small tool used in knitting and crocheting to help keep track of specific points in a project. These markers can be placed directly onto your yarn or slipped onto the knitting needle.</a:t>
            </a:r>
          </a:p>
          <a:p>
            <a:endParaRPr lang="en-US" b="1" dirty="0">
              <a:solidFill>
                <a:schemeClr val="tx1"/>
              </a:solidFill>
            </a:endParaRPr>
          </a:p>
          <a:p>
            <a:r>
              <a:rPr lang="en-US" b="1" dirty="0">
                <a:solidFill>
                  <a:schemeClr val="tx1"/>
                </a:solidFill>
              </a:rPr>
              <a:t>Color:</a:t>
            </a:r>
          </a:p>
          <a:p>
            <a:r>
              <a:rPr lang="en-US" dirty="0">
                <a:solidFill>
                  <a:schemeClr val="tx1"/>
                </a:solidFill>
              </a:rPr>
              <a:t>Red, Orange, Yellow, Green, Blue, Black, Violet</a:t>
            </a: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Stitch Marker Description</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29" name="Rectangle: Rounded Corners 28">
            <a:hlinkClick r:id="rId22" action="ppaction://hlinksldjump"/>
            <a:extLst>
              <a:ext uri="{FF2B5EF4-FFF2-40B4-BE49-F238E27FC236}">
                <a16:creationId xmlns:a16="http://schemas.microsoft.com/office/drawing/2014/main" id="{4A11C88C-8A92-4C79-9510-43118182BC7A}"/>
              </a:ext>
            </a:extLst>
          </p:cNvPr>
          <p:cNvSpPr/>
          <p:nvPr/>
        </p:nvSpPr>
        <p:spPr>
          <a:xfrm>
            <a:off x="6189773" y="5300646"/>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sp>
        <p:nvSpPr>
          <p:cNvPr id="34" name="Rectangle: Rounded Corners 33">
            <a:hlinkClick r:id="rId23" action="ppaction://hlinksldjump"/>
            <a:extLst>
              <a:ext uri="{FF2B5EF4-FFF2-40B4-BE49-F238E27FC236}">
                <a16:creationId xmlns:a16="http://schemas.microsoft.com/office/drawing/2014/main" id="{8737C17C-BFFE-4234-80A8-1EDF64A389F0}"/>
              </a:ext>
            </a:extLst>
          </p:cNvPr>
          <p:cNvSpPr/>
          <p:nvPr/>
        </p:nvSpPr>
        <p:spPr>
          <a:xfrm>
            <a:off x="4034927" y="5300645"/>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Ratings</a:t>
            </a:r>
          </a:p>
        </p:txBody>
      </p:sp>
      <p:pic>
        <p:nvPicPr>
          <p:cNvPr id="30" name="Picture 29">
            <a:hlinkClick r:id="rId24"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5">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1" name="Rectangle: Rounded Corners 30">
            <a:hlinkClick r:id="rId8" action="ppaction://hlinksldjump"/>
            <a:extLst>
              <a:ext uri="{FF2B5EF4-FFF2-40B4-BE49-F238E27FC236}">
                <a16:creationId xmlns:a16="http://schemas.microsoft.com/office/drawing/2014/main" id="{9FDD9331-CF04-4580-BE23-E8E2542DE9A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018411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4900" dirty="0">
                <a:solidFill>
                  <a:schemeClr val="bg1"/>
                </a:solidFill>
              </a:rPr>
              <a:t>Ratings</a:t>
            </a:r>
          </a:p>
        </p:txBody>
      </p:sp>
    </p:spTree>
    <p:extLst>
      <p:ext uri="{BB962C8B-B14F-4D97-AF65-F5344CB8AC3E}">
        <p14:creationId xmlns:p14="http://schemas.microsoft.com/office/powerpoint/2010/main" val="1585538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9600" b="1" dirty="0">
                <a:solidFill>
                  <a:schemeClr val="bg1"/>
                </a:solidFill>
                <a:latin typeface="Arial" panose="020B0604020202020204" pitchFamily="34" charset="0"/>
                <a:cs typeface="Arial" panose="020B0604020202020204" pitchFamily="34" charset="0"/>
              </a:rPr>
              <a:t>Acrylic Yarn</a:t>
            </a:r>
            <a:br>
              <a:rPr lang="en-US" sz="9600" b="1" dirty="0">
                <a:solidFill>
                  <a:schemeClr val="bg1"/>
                </a:solidFill>
                <a:latin typeface="Arial" panose="020B0604020202020204" pitchFamily="34" charset="0"/>
                <a:cs typeface="Arial" panose="020B0604020202020204" pitchFamily="34" charset="0"/>
              </a:rPr>
            </a:br>
            <a:r>
              <a:rPr lang="en-US" sz="14900" dirty="0">
                <a:solidFill>
                  <a:schemeClr val="bg1"/>
                </a:solidFill>
              </a:rPr>
              <a:t>Ratings</a:t>
            </a:r>
          </a:p>
        </p:txBody>
      </p:sp>
    </p:spTree>
    <p:extLst>
      <p:ext uri="{BB962C8B-B14F-4D97-AF65-F5344CB8AC3E}">
        <p14:creationId xmlns:p14="http://schemas.microsoft.com/office/powerpoint/2010/main" val="3174982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78025" y="1910860"/>
            <a:ext cx="10073786" cy="4400782"/>
          </a:xfrm>
          <a:prstGeom prst="roundRect">
            <a:avLst/>
          </a:prstGeom>
          <a:solidFill>
            <a:schemeClr val="tx1">
              <a:lumMod val="50000"/>
              <a:lumOff val="5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Ratings</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0" name="Picture 29">
            <a:hlinkClick r:id="rId22"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31" name="Picture 30">
            <a:hlinkClick r:id="rId24" action="ppaction://hlinksldjump"/>
            <a:extLst>
              <a:ext uri="{FF2B5EF4-FFF2-40B4-BE49-F238E27FC236}">
                <a16:creationId xmlns:a16="http://schemas.microsoft.com/office/drawing/2014/main" id="{FEEBC5A9-3DCE-4905-B446-44CE215B4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4208" y="2185895"/>
            <a:ext cx="371965" cy="371965"/>
          </a:xfrm>
          <a:prstGeom prst="rect">
            <a:avLst/>
          </a:prstGeom>
        </p:spPr>
      </p:pic>
      <p:sp>
        <p:nvSpPr>
          <p:cNvPr id="32" name="Rectangle 31">
            <a:extLst>
              <a:ext uri="{FF2B5EF4-FFF2-40B4-BE49-F238E27FC236}">
                <a16:creationId xmlns:a16="http://schemas.microsoft.com/office/drawing/2014/main" id="{0CA01DA4-1BA3-4FF2-9A2A-369A849137C4}"/>
              </a:ext>
            </a:extLst>
          </p:cNvPr>
          <p:cNvSpPr/>
          <p:nvPr/>
        </p:nvSpPr>
        <p:spPr>
          <a:xfrm>
            <a:off x="2812702" y="218992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hlinkClick r:id="rId24" action="ppaction://hlinksldjump">
                  <a:extLst>
                    <a:ext uri="{A12FA001-AC4F-418D-AE19-62706E023703}">
                      <ahyp:hlinkClr xmlns:ahyp="http://schemas.microsoft.com/office/drawing/2018/hyperlinkcolor" val="tx"/>
                    </a:ext>
                  </a:extLst>
                </a:hlinkClick>
              </a:rPr>
              <a:t>mark234</a:t>
            </a:r>
            <a:endParaRPr lang="en-US" u="sng" dirty="0">
              <a:solidFill>
                <a:schemeClr val="tx1"/>
              </a:solidFill>
            </a:endParaRPr>
          </a:p>
        </p:txBody>
      </p:sp>
      <p:sp>
        <p:nvSpPr>
          <p:cNvPr id="33" name="Rectangle 32">
            <a:extLst>
              <a:ext uri="{FF2B5EF4-FFF2-40B4-BE49-F238E27FC236}">
                <a16:creationId xmlns:a16="http://schemas.microsoft.com/office/drawing/2014/main" id="{5E628228-FB17-4429-A407-728B29A4D545}"/>
              </a:ext>
            </a:extLst>
          </p:cNvPr>
          <p:cNvSpPr/>
          <p:nvPr/>
        </p:nvSpPr>
        <p:spPr>
          <a:xfrm>
            <a:off x="2536930" y="2647464"/>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4.7</a:t>
            </a:r>
          </a:p>
        </p:txBody>
      </p:sp>
      <p:pic>
        <p:nvPicPr>
          <p:cNvPr id="35" name="Graphic 34" descr="Star">
            <a:extLst>
              <a:ext uri="{FF2B5EF4-FFF2-40B4-BE49-F238E27FC236}">
                <a16:creationId xmlns:a16="http://schemas.microsoft.com/office/drawing/2014/main" id="{56EE9B11-A7EA-4210-A8C2-84EE147C022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18142" y="2559486"/>
            <a:ext cx="448784" cy="448784"/>
          </a:xfrm>
          <a:prstGeom prst="rect">
            <a:avLst/>
          </a:prstGeom>
        </p:spPr>
      </p:pic>
      <p:sp>
        <p:nvSpPr>
          <p:cNvPr id="36" name="Rectangle: Rounded Corners 35">
            <a:extLst>
              <a:ext uri="{FF2B5EF4-FFF2-40B4-BE49-F238E27FC236}">
                <a16:creationId xmlns:a16="http://schemas.microsoft.com/office/drawing/2014/main" id="{043493FC-9B05-47BE-885E-35247DF4D564}"/>
              </a:ext>
            </a:extLst>
          </p:cNvPr>
          <p:cNvSpPr/>
          <p:nvPr/>
        </p:nvSpPr>
        <p:spPr>
          <a:xfrm>
            <a:off x="6792685" y="2226576"/>
            <a:ext cx="2752889" cy="3738122"/>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3A3D01C0-C647-4258-8EAA-1B248778DA15}"/>
              </a:ext>
            </a:extLst>
          </p:cNvPr>
          <p:cNvSpPr/>
          <p:nvPr/>
        </p:nvSpPr>
        <p:spPr>
          <a:xfrm>
            <a:off x="7313892" y="4563460"/>
            <a:ext cx="1699831" cy="426986"/>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Acrylic Yarn</a:t>
            </a:r>
          </a:p>
        </p:txBody>
      </p:sp>
      <p:sp>
        <p:nvSpPr>
          <p:cNvPr id="2" name="Rectangle 1">
            <a:extLst>
              <a:ext uri="{FF2B5EF4-FFF2-40B4-BE49-F238E27FC236}">
                <a16:creationId xmlns:a16="http://schemas.microsoft.com/office/drawing/2014/main" id="{E92690C0-53F3-47AC-B1C9-1D85897B6F78}"/>
              </a:ext>
            </a:extLst>
          </p:cNvPr>
          <p:cNvSpPr/>
          <p:nvPr/>
        </p:nvSpPr>
        <p:spPr>
          <a:xfrm>
            <a:off x="2654208" y="3120572"/>
            <a:ext cx="2556419" cy="119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Product: </a:t>
            </a:r>
            <a:r>
              <a:rPr lang="en-US" dirty="0">
                <a:solidFill>
                  <a:schemeClr val="tx1"/>
                </a:solidFill>
              </a:rPr>
              <a:t>Acrylic Yarn</a:t>
            </a:r>
          </a:p>
          <a:p>
            <a:r>
              <a:rPr lang="en-US" b="1" dirty="0">
                <a:solidFill>
                  <a:schemeClr val="tx1"/>
                </a:solidFill>
              </a:rPr>
              <a:t>Color: Blue</a:t>
            </a:r>
            <a:endParaRPr lang="en-US" dirty="0">
              <a:solidFill>
                <a:schemeClr val="tx1"/>
              </a:solidFill>
            </a:endParaRPr>
          </a:p>
          <a:p>
            <a:r>
              <a:rPr lang="en-US" b="1" dirty="0">
                <a:solidFill>
                  <a:schemeClr val="tx1"/>
                </a:solidFill>
              </a:rPr>
              <a:t>Quality: </a:t>
            </a:r>
            <a:r>
              <a:rPr lang="en-US" dirty="0">
                <a:solidFill>
                  <a:schemeClr val="tx1"/>
                </a:solidFill>
              </a:rPr>
              <a:t>Good</a:t>
            </a:r>
          </a:p>
          <a:p>
            <a:r>
              <a:rPr lang="en-US" b="1" dirty="0">
                <a:solidFill>
                  <a:schemeClr val="tx1"/>
                </a:solidFill>
              </a:rPr>
              <a:t>Satisfied: </a:t>
            </a:r>
            <a:r>
              <a:rPr lang="en-US" dirty="0">
                <a:solidFill>
                  <a:schemeClr val="tx1"/>
                </a:solidFill>
              </a:rPr>
              <a:t>Yes</a:t>
            </a:r>
          </a:p>
        </p:txBody>
      </p:sp>
      <p:sp>
        <p:nvSpPr>
          <p:cNvPr id="40" name="Rectangle: Rounded Corners 39">
            <a:extLst>
              <a:ext uri="{FF2B5EF4-FFF2-40B4-BE49-F238E27FC236}">
                <a16:creationId xmlns:a16="http://schemas.microsoft.com/office/drawing/2014/main" id="{4AE97BA9-F3C1-4045-8AE7-5222DB782954}"/>
              </a:ext>
            </a:extLst>
          </p:cNvPr>
          <p:cNvSpPr/>
          <p:nvPr/>
        </p:nvSpPr>
        <p:spPr>
          <a:xfrm>
            <a:off x="2988630" y="4666565"/>
            <a:ext cx="2344612" cy="11940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Thank You seller </a:t>
            </a:r>
          </a:p>
        </p:txBody>
      </p:sp>
      <p:sp>
        <p:nvSpPr>
          <p:cNvPr id="41" name="Speech Bubble: Rectangle 40">
            <a:extLst>
              <a:ext uri="{FF2B5EF4-FFF2-40B4-BE49-F238E27FC236}">
                <a16:creationId xmlns:a16="http://schemas.microsoft.com/office/drawing/2014/main" id="{15655083-3997-43B5-9E07-7B2678976C6C}"/>
              </a:ext>
            </a:extLst>
          </p:cNvPr>
          <p:cNvSpPr/>
          <p:nvPr/>
        </p:nvSpPr>
        <p:spPr>
          <a:xfrm>
            <a:off x="2705822" y="4399328"/>
            <a:ext cx="311836" cy="25109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739A16EC-530A-44BF-BDE8-C661DBB45F2B}"/>
              </a:ext>
            </a:extLst>
          </p:cNvPr>
          <p:cNvPicPr>
            <a:picLocks noChangeAspect="1"/>
          </p:cNvPicPr>
          <p:nvPr/>
        </p:nvPicPr>
        <p:blipFill rotWithShape="1">
          <a:blip r:embed="rId27">
            <a:extLst>
              <a:ext uri="{28A0092B-C50C-407E-A947-70E740481C1C}">
                <a14:useLocalDpi xmlns:a14="http://schemas.microsoft.com/office/drawing/2010/main" val="0"/>
              </a:ext>
            </a:extLst>
          </a:blip>
          <a:srcRect t="27977" b="29798"/>
          <a:stretch/>
        </p:blipFill>
        <p:spPr>
          <a:xfrm>
            <a:off x="6948635" y="2647464"/>
            <a:ext cx="2401495" cy="1158222"/>
          </a:xfrm>
          <a:prstGeom prst="rect">
            <a:avLst/>
          </a:prstGeom>
        </p:spPr>
      </p:pic>
      <p:sp>
        <p:nvSpPr>
          <p:cNvPr id="45" name="Rectangle: Rounded Corners 44">
            <a:hlinkClick r:id="rId28" action="ppaction://hlinksldjump"/>
            <a:extLst>
              <a:ext uri="{FF2B5EF4-FFF2-40B4-BE49-F238E27FC236}">
                <a16:creationId xmlns:a16="http://schemas.microsoft.com/office/drawing/2014/main" id="{76976DB4-027A-4442-9848-2894AB214C31}"/>
              </a:ext>
            </a:extLst>
          </p:cNvPr>
          <p:cNvSpPr/>
          <p:nvPr/>
        </p:nvSpPr>
        <p:spPr>
          <a:xfrm>
            <a:off x="7609842" y="5374662"/>
            <a:ext cx="1118574" cy="399695"/>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sp>
        <p:nvSpPr>
          <p:cNvPr id="39" name="Rectangle: Rounded Corners 38">
            <a:hlinkClick r:id="rId8" action="ppaction://hlinksldjump"/>
            <a:extLst>
              <a:ext uri="{FF2B5EF4-FFF2-40B4-BE49-F238E27FC236}">
                <a16:creationId xmlns:a16="http://schemas.microsoft.com/office/drawing/2014/main" id="{67D0F351-DFF3-465A-B293-0AC0346D8EC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527539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9600" b="1" dirty="0">
                <a:solidFill>
                  <a:schemeClr val="bg1"/>
                </a:solidFill>
                <a:latin typeface="Arial" panose="020B0604020202020204" pitchFamily="34" charset="0"/>
                <a:cs typeface="Arial" panose="020B0604020202020204" pitchFamily="34" charset="0"/>
              </a:rPr>
              <a:t>Cotton Yarn</a:t>
            </a:r>
            <a:br>
              <a:rPr lang="en-US" sz="9600" b="1" dirty="0">
                <a:solidFill>
                  <a:schemeClr val="bg1"/>
                </a:solidFill>
                <a:latin typeface="Arial" panose="020B0604020202020204" pitchFamily="34" charset="0"/>
                <a:cs typeface="Arial" panose="020B0604020202020204" pitchFamily="34" charset="0"/>
              </a:rPr>
            </a:br>
            <a:r>
              <a:rPr lang="en-US" sz="14900" dirty="0">
                <a:solidFill>
                  <a:schemeClr val="bg1"/>
                </a:solidFill>
              </a:rPr>
              <a:t>Ratings</a:t>
            </a:r>
          </a:p>
        </p:txBody>
      </p:sp>
    </p:spTree>
    <p:extLst>
      <p:ext uri="{BB962C8B-B14F-4D97-AF65-F5344CB8AC3E}">
        <p14:creationId xmlns:p14="http://schemas.microsoft.com/office/powerpoint/2010/main" val="1450289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78025" y="1910860"/>
            <a:ext cx="10073786" cy="4400782"/>
          </a:xfrm>
          <a:prstGeom prst="roundRect">
            <a:avLst/>
          </a:prstGeom>
          <a:solidFill>
            <a:schemeClr val="tx1">
              <a:lumMod val="50000"/>
              <a:lumOff val="5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Ratings</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0" name="Picture 29">
            <a:hlinkClick r:id="rId22"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3" name="Rectangle 32">
            <a:extLst>
              <a:ext uri="{FF2B5EF4-FFF2-40B4-BE49-F238E27FC236}">
                <a16:creationId xmlns:a16="http://schemas.microsoft.com/office/drawing/2014/main" id="{5E628228-FB17-4429-A407-728B29A4D545}"/>
              </a:ext>
            </a:extLst>
          </p:cNvPr>
          <p:cNvSpPr/>
          <p:nvPr/>
        </p:nvSpPr>
        <p:spPr>
          <a:xfrm>
            <a:off x="2536930" y="2647464"/>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4.7</a:t>
            </a:r>
          </a:p>
        </p:txBody>
      </p:sp>
      <p:pic>
        <p:nvPicPr>
          <p:cNvPr id="35" name="Graphic 34" descr="Star">
            <a:extLst>
              <a:ext uri="{FF2B5EF4-FFF2-40B4-BE49-F238E27FC236}">
                <a16:creationId xmlns:a16="http://schemas.microsoft.com/office/drawing/2014/main" id="{56EE9B11-A7EA-4210-A8C2-84EE147C022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618142" y="2559486"/>
            <a:ext cx="448784" cy="448784"/>
          </a:xfrm>
          <a:prstGeom prst="rect">
            <a:avLst/>
          </a:prstGeom>
        </p:spPr>
      </p:pic>
      <p:sp>
        <p:nvSpPr>
          <p:cNvPr id="36" name="Rectangle: Rounded Corners 35">
            <a:extLst>
              <a:ext uri="{FF2B5EF4-FFF2-40B4-BE49-F238E27FC236}">
                <a16:creationId xmlns:a16="http://schemas.microsoft.com/office/drawing/2014/main" id="{043493FC-9B05-47BE-885E-35247DF4D564}"/>
              </a:ext>
            </a:extLst>
          </p:cNvPr>
          <p:cNvSpPr/>
          <p:nvPr/>
        </p:nvSpPr>
        <p:spPr>
          <a:xfrm>
            <a:off x="6792685" y="2226576"/>
            <a:ext cx="2752889" cy="3738122"/>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3A3D01C0-C647-4258-8EAA-1B248778DA15}"/>
              </a:ext>
            </a:extLst>
          </p:cNvPr>
          <p:cNvSpPr/>
          <p:nvPr/>
        </p:nvSpPr>
        <p:spPr>
          <a:xfrm>
            <a:off x="7313892" y="4563460"/>
            <a:ext cx="1699831" cy="426986"/>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Wool Yarn</a:t>
            </a:r>
          </a:p>
        </p:txBody>
      </p:sp>
      <p:sp>
        <p:nvSpPr>
          <p:cNvPr id="39" name="Rectangle: Rounded Corners 38">
            <a:hlinkClick r:id="rId26" action="ppaction://hlinksldjump"/>
            <a:extLst>
              <a:ext uri="{FF2B5EF4-FFF2-40B4-BE49-F238E27FC236}">
                <a16:creationId xmlns:a16="http://schemas.microsoft.com/office/drawing/2014/main" id="{9A3C737E-22BC-4D42-AF1E-D162457D5519}"/>
              </a:ext>
            </a:extLst>
          </p:cNvPr>
          <p:cNvSpPr/>
          <p:nvPr/>
        </p:nvSpPr>
        <p:spPr>
          <a:xfrm>
            <a:off x="7609842" y="5374662"/>
            <a:ext cx="1118574" cy="399695"/>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sp>
        <p:nvSpPr>
          <p:cNvPr id="2" name="Rectangle 1">
            <a:extLst>
              <a:ext uri="{FF2B5EF4-FFF2-40B4-BE49-F238E27FC236}">
                <a16:creationId xmlns:a16="http://schemas.microsoft.com/office/drawing/2014/main" id="{E92690C0-53F3-47AC-B1C9-1D85897B6F78}"/>
              </a:ext>
            </a:extLst>
          </p:cNvPr>
          <p:cNvSpPr/>
          <p:nvPr/>
        </p:nvSpPr>
        <p:spPr>
          <a:xfrm>
            <a:off x="2654208" y="3120572"/>
            <a:ext cx="2556419" cy="119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Product: Cotton</a:t>
            </a:r>
            <a:r>
              <a:rPr lang="en-US" dirty="0">
                <a:solidFill>
                  <a:schemeClr val="tx1"/>
                </a:solidFill>
              </a:rPr>
              <a:t> Yarn</a:t>
            </a:r>
          </a:p>
          <a:p>
            <a:r>
              <a:rPr lang="en-US" b="1" dirty="0">
                <a:solidFill>
                  <a:schemeClr val="tx1"/>
                </a:solidFill>
              </a:rPr>
              <a:t>Color: Blue</a:t>
            </a:r>
            <a:endParaRPr lang="en-US" dirty="0">
              <a:solidFill>
                <a:schemeClr val="tx1"/>
              </a:solidFill>
            </a:endParaRPr>
          </a:p>
          <a:p>
            <a:r>
              <a:rPr lang="en-US" b="1" dirty="0">
                <a:solidFill>
                  <a:schemeClr val="tx1"/>
                </a:solidFill>
              </a:rPr>
              <a:t>Quality: </a:t>
            </a:r>
            <a:r>
              <a:rPr lang="en-US" dirty="0">
                <a:solidFill>
                  <a:schemeClr val="tx1"/>
                </a:solidFill>
              </a:rPr>
              <a:t>Good</a:t>
            </a:r>
          </a:p>
          <a:p>
            <a:r>
              <a:rPr lang="en-US" b="1" dirty="0">
                <a:solidFill>
                  <a:schemeClr val="tx1"/>
                </a:solidFill>
              </a:rPr>
              <a:t>Satisfied: </a:t>
            </a:r>
            <a:r>
              <a:rPr lang="en-US" dirty="0">
                <a:solidFill>
                  <a:schemeClr val="tx1"/>
                </a:solidFill>
              </a:rPr>
              <a:t>Yes</a:t>
            </a:r>
          </a:p>
        </p:txBody>
      </p:sp>
      <p:sp>
        <p:nvSpPr>
          <p:cNvPr id="40" name="Rectangle: Rounded Corners 39">
            <a:extLst>
              <a:ext uri="{FF2B5EF4-FFF2-40B4-BE49-F238E27FC236}">
                <a16:creationId xmlns:a16="http://schemas.microsoft.com/office/drawing/2014/main" id="{4AE97BA9-F3C1-4045-8AE7-5222DB782954}"/>
              </a:ext>
            </a:extLst>
          </p:cNvPr>
          <p:cNvSpPr/>
          <p:nvPr/>
        </p:nvSpPr>
        <p:spPr>
          <a:xfrm>
            <a:off x="2988630" y="4666565"/>
            <a:ext cx="2344612" cy="11940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Thank You seller </a:t>
            </a:r>
          </a:p>
        </p:txBody>
      </p:sp>
      <p:sp>
        <p:nvSpPr>
          <p:cNvPr id="41" name="Speech Bubble: Rectangle 40">
            <a:extLst>
              <a:ext uri="{FF2B5EF4-FFF2-40B4-BE49-F238E27FC236}">
                <a16:creationId xmlns:a16="http://schemas.microsoft.com/office/drawing/2014/main" id="{15655083-3997-43B5-9E07-7B2678976C6C}"/>
              </a:ext>
            </a:extLst>
          </p:cNvPr>
          <p:cNvSpPr/>
          <p:nvPr/>
        </p:nvSpPr>
        <p:spPr>
          <a:xfrm>
            <a:off x="2705822" y="4399328"/>
            <a:ext cx="311836" cy="25109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568244EE-6DC8-4D63-8E42-315401EA7C34}"/>
              </a:ext>
            </a:extLst>
          </p:cNvPr>
          <p:cNvPicPr>
            <a:picLocks noChangeAspect="1"/>
          </p:cNvPicPr>
          <p:nvPr/>
        </p:nvPicPr>
        <p:blipFill rotWithShape="1">
          <a:blip r:embed="rId27">
            <a:extLst>
              <a:ext uri="{28A0092B-C50C-407E-A947-70E740481C1C}">
                <a14:useLocalDpi xmlns:a14="http://schemas.microsoft.com/office/drawing/2010/main" val="0"/>
              </a:ext>
            </a:extLst>
          </a:blip>
          <a:srcRect t="18405" b="20607"/>
          <a:stretch/>
        </p:blipFill>
        <p:spPr>
          <a:xfrm>
            <a:off x="7029058" y="2544591"/>
            <a:ext cx="2269497" cy="1386918"/>
          </a:xfrm>
          <a:prstGeom prst="rect">
            <a:avLst/>
          </a:prstGeom>
        </p:spPr>
      </p:pic>
      <p:pic>
        <p:nvPicPr>
          <p:cNvPr id="46" name="Picture 45">
            <a:hlinkClick r:id="rId28" action="ppaction://hlinksldjump"/>
            <a:extLst>
              <a:ext uri="{FF2B5EF4-FFF2-40B4-BE49-F238E27FC236}">
                <a16:creationId xmlns:a16="http://schemas.microsoft.com/office/drawing/2014/main" id="{5835F813-1C0C-43FB-BCEE-8E3E2A5C3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4208" y="2185895"/>
            <a:ext cx="371965" cy="371965"/>
          </a:xfrm>
          <a:prstGeom prst="rect">
            <a:avLst/>
          </a:prstGeom>
        </p:spPr>
      </p:pic>
      <p:sp>
        <p:nvSpPr>
          <p:cNvPr id="47" name="Rectangle 46">
            <a:extLst>
              <a:ext uri="{FF2B5EF4-FFF2-40B4-BE49-F238E27FC236}">
                <a16:creationId xmlns:a16="http://schemas.microsoft.com/office/drawing/2014/main" id="{7F0D8F1C-C1CD-4C03-A813-83708D681DE8}"/>
              </a:ext>
            </a:extLst>
          </p:cNvPr>
          <p:cNvSpPr/>
          <p:nvPr/>
        </p:nvSpPr>
        <p:spPr>
          <a:xfrm>
            <a:off x="2812702" y="218992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hlinkClick r:id="rId28" action="ppaction://hlinksldjump">
                  <a:extLst>
                    <a:ext uri="{A12FA001-AC4F-418D-AE19-62706E023703}">
                      <ahyp:hlinkClr xmlns:ahyp="http://schemas.microsoft.com/office/drawing/2018/hyperlinkcolor" val="tx"/>
                    </a:ext>
                  </a:extLst>
                </a:hlinkClick>
              </a:rPr>
              <a:t>mark234</a:t>
            </a:r>
            <a:endParaRPr lang="en-US" u="sng" dirty="0">
              <a:solidFill>
                <a:schemeClr val="tx1"/>
              </a:solidFill>
            </a:endParaRPr>
          </a:p>
        </p:txBody>
      </p:sp>
      <p:sp>
        <p:nvSpPr>
          <p:cNvPr id="48" name="Rectangle: Rounded Corners 47">
            <a:hlinkClick r:id="rId8" action="ppaction://hlinksldjump"/>
            <a:extLst>
              <a:ext uri="{FF2B5EF4-FFF2-40B4-BE49-F238E27FC236}">
                <a16:creationId xmlns:a16="http://schemas.microsoft.com/office/drawing/2014/main" id="{6805500B-4C3F-463D-AD3A-49B804D635A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4057837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9600" b="1" dirty="0">
                <a:solidFill>
                  <a:schemeClr val="bg1"/>
                </a:solidFill>
                <a:latin typeface="Arial" panose="020B0604020202020204" pitchFamily="34" charset="0"/>
                <a:cs typeface="Arial" panose="020B0604020202020204" pitchFamily="34" charset="0"/>
              </a:rPr>
              <a:t>Wool Yarn</a:t>
            </a:r>
            <a:br>
              <a:rPr lang="en-US" sz="9600" b="1" dirty="0">
                <a:solidFill>
                  <a:schemeClr val="bg1"/>
                </a:solidFill>
                <a:latin typeface="Arial" panose="020B0604020202020204" pitchFamily="34" charset="0"/>
                <a:cs typeface="Arial" panose="020B0604020202020204" pitchFamily="34" charset="0"/>
              </a:rPr>
            </a:br>
            <a:r>
              <a:rPr lang="en-US" sz="14900" dirty="0">
                <a:solidFill>
                  <a:schemeClr val="bg1"/>
                </a:solidFill>
              </a:rPr>
              <a:t>Ratings</a:t>
            </a:r>
          </a:p>
        </p:txBody>
      </p:sp>
    </p:spTree>
    <p:extLst>
      <p:ext uri="{BB962C8B-B14F-4D97-AF65-F5344CB8AC3E}">
        <p14:creationId xmlns:p14="http://schemas.microsoft.com/office/powerpoint/2010/main" val="899888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r>
              <a:rPr lang="en-US" sz="14900" dirty="0">
                <a:solidFill>
                  <a:schemeClr val="bg1"/>
                </a:solidFill>
              </a:rPr>
              <a:t>Markers</a:t>
            </a:r>
          </a:p>
        </p:txBody>
      </p:sp>
    </p:spTree>
    <p:extLst>
      <p:ext uri="{BB962C8B-B14F-4D97-AF65-F5344CB8AC3E}">
        <p14:creationId xmlns:p14="http://schemas.microsoft.com/office/powerpoint/2010/main" val="2297752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78025" y="1910860"/>
            <a:ext cx="10073786" cy="4400782"/>
          </a:xfrm>
          <a:prstGeom prst="roundRect">
            <a:avLst/>
          </a:prstGeom>
          <a:solidFill>
            <a:schemeClr val="tx1">
              <a:lumMod val="50000"/>
              <a:lumOff val="5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Ratings</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0" name="Picture 29">
            <a:hlinkClick r:id="rId22"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3" name="Rectangle 32">
            <a:extLst>
              <a:ext uri="{FF2B5EF4-FFF2-40B4-BE49-F238E27FC236}">
                <a16:creationId xmlns:a16="http://schemas.microsoft.com/office/drawing/2014/main" id="{5E628228-FB17-4429-A407-728B29A4D545}"/>
              </a:ext>
            </a:extLst>
          </p:cNvPr>
          <p:cNvSpPr/>
          <p:nvPr/>
        </p:nvSpPr>
        <p:spPr>
          <a:xfrm>
            <a:off x="2536930" y="2647464"/>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4.7</a:t>
            </a:r>
          </a:p>
        </p:txBody>
      </p:sp>
      <p:pic>
        <p:nvPicPr>
          <p:cNvPr id="35" name="Graphic 34" descr="Star">
            <a:extLst>
              <a:ext uri="{FF2B5EF4-FFF2-40B4-BE49-F238E27FC236}">
                <a16:creationId xmlns:a16="http://schemas.microsoft.com/office/drawing/2014/main" id="{56EE9B11-A7EA-4210-A8C2-84EE147C022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618142" y="2559486"/>
            <a:ext cx="448784" cy="448784"/>
          </a:xfrm>
          <a:prstGeom prst="rect">
            <a:avLst/>
          </a:prstGeom>
        </p:spPr>
      </p:pic>
      <p:sp>
        <p:nvSpPr>
          <p:cNvPr id="36" name="Rectangle: Rounded Corners 35">
            <a:extLst>
              <a:ext uri="{FF2B5EF4-FFF2-40B4-BE49-F238E27FC236}">
                <a16:creationId xmlns:a16="http://schemas.microsoft.com/office/drawing/2014/main" id="{043493FC-9B05-47BE-885E-35247DF4D564}"/>
              </a:ext>
            </a:extLst>
          </p:cNvPr>
          <p:cNvSpPr/>
          <p:nvPr/>
        </p:nvSpPr>
        <p:spPr>
          <a:xfrm>
            <a:off x="6792685" y="2226576"/>
            <a:ext cx="2752889" cy="3738122"/>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3A3D01C0-C647-4258-8EAA-1B248778DA15}"/>
              </a:ext>
            </a:extLst>
          </p:cNvPr>
          <p:cNvSpPr/>
          <p:nvPr/>
        </p:nvSpPr>
        <p:spPr>
          <a:xfrm>
            <a:off x="7313892" y="4563460"/>
            <a:ext cx="1699831" cy="426986"/>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Wool Yarn</a:t>
            </a:r>
          </a:p>
        </p:txBody>
      </p:sp>
      <p:sp>
        <p:nvSpPr>
          <p:cNvPr id="39" name="Rectangle: Rounded Corners 38">
            <a:hlinkClick r:id="rId26" action="ppaction://hlinksldjump"/>
            <a:extLst>
              <a:ext uri="{FF2B5EF4-FFF2-40B4-BE49-F238E27FC236}">
                <a16:creationId xmlns:a16="http://schemas.microsoft.com/office/drawing/2014/main" id="{9A3C737E-22BC-4D42-AF1E-D162457D5519}"/>
              </a:ext>
            </a:extLst>
          </p:cNvPr>
          <p:cNvSpPr/>
          <p:nvPr/>
        </p:nvSpPr>
        <p:spPr>
          <a:xfrm>
            <a:off x="7609842" y="5374662"/>
            <a:ext cx="1118574" cy="399695"/>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sp>
        <p:nvSpPr>
          <p:cNvPr id="2" name="Rectangle 1">
            <a:extLst>
              <a:ext uri="{FF2B5EF4-FFF2-40B4-BE49-F238E27FC236}">
                <a16:creationId xmlns:a16="http://schemas.microsoft.com/office/drawing/2014/main" id="{E92690C0-53F3-47AC-B1C9-1D85897B6F78}"/>
              </a:ext>
            </a:extLst>
          </p:cNvPr>
          <p:cNvSpPr/>
          <p:nvPr/>
        </p:nvSpPr>
        <p:spPr>
          <a:xfrm>
            <a:off x="2654208" y="3120572"/>
            <a:ext cx="2556419" cy="119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Product: Wool</a:t>
            </a:r>
            <a:r>
              <a:rPr lang="en-US" dirty="0">
                <a:solidFill>
                  <a:schemeClr val="tx1"/>
                </a:solidFill>
              </a:rPr>
              <a:t> Yarn</a:t>
            </a:r>
          </a:p>
          <a:p>
            <a:r>
              <a:rPr lang="en-US" b="1" dirty="0">
                <a:solidFill>
                  <a:schemeClr val="tx1"/>
                </a:solidFill>
              </a:rPr>
              <a:t>Color: Blue</a:t>
            </a:r>
            <a:endParaRPr lang="en-US" dirty="0">
              <a:solidFill>
                <a:schemeClr val="tx1"/>
              </a:solidFill>
            </a:endParaRPr>
          </a:p>
          <a:p>
            <a:r>
              <a:rPr lang="en-US" b="1" dirty="0">
                <a:solidFill>
                  <a:schemeClr val="tx1"/>
                </a:solidFill>
              </a:rPr>
              <a:t>Quality: </a:t>
            </a:r>
            <a:r>
              <a:rPr lang="en-US" dirty="0">
                <a:solidFill>
                  <a:schemeClr val="tx1"/>
                </a:solidFill>
              </a:rPr>
              <a:t>Good</a:t>
            </a:r>
          </a:p>
          <a:p>
            <a:r>
              <a:rPr lang="en-US" b="1" dirty="0">
                <a:solidFill>
                  <a:schemeClr val="tx1"/>
                </a:solidFill>
              </a:rPr>
              <a:t>Satisfied: </a:t>
            </a:r>
            <a:r>
              <a:rPr lang="en-US" dirty="0">
                <a:solidFill>
                  <a:schemeClr val="tx1"/>
                </a:solidFill>
              </a:rPr>
              <a:t>Yes</a:t>
            </a:r>
          </a:p>
        </p:txBody>
      </p:sp>
      <p:sp>
        <p:nvSpPr>
          <p:cNvPr id="40" name="Rectangle: Rounded Corners 39">
            <a:extLst>
              <a:ext uri="{FF2B5EF4-FFF2-40B4-BE49-F238E27FC236}">
                <a16:creationId xmlns:a16="http://schemas.microsoft.com/office/drawing/2014/main" id="{4AE97BA9-F3C1-4045-8AE7-5222DB782954}"/>
              </a:ext>
            </a:extLst>
          </p:cNvPr>
          <p:cNvSpPr/>
          <p:nvPr/>
        </p:nvSpPr>
        <p:spPr>
          <a:xfrm>
            <a:off x="2988630" y="4666565"/>
            <a:ext cx="2344612" cy="11940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Thank You seller </a:t>
            </a:r>
          </a:p>
        </p:txBody>
      </p:sp>
      <p:sp>
        <p:nvSpPr>
          <p:cNvPr id="41" name="Speech Bubble: Rectangle 40">
            <a:extLst>
              <a:ext uri="{FF2B5EF4-FFF2-40B4-BE49-F238E27FC236}">
                <a16:creationId xmlns:a16="http://schemas.microsoft.com/office/drawing/2014/main" id="{15655083-3997-43B5-9E07-7B2678976C6C}"/>
              </a:ext>
            </a:extLst>
          </p:cNvPr>
          <p:cNvSpPr/>
          <p:nvPr/>
        </p:nvSpPr>
        <p:spPr>
          <a:xfrm>
            <a:off x="2705822" y="4399328"/>
            <a:ext cx="311836" cy="25109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6B8E80E-21A0-4547-B4E7-47AD891510E4}"/>
              </a:ext>
            </a:extLst>
          </p:cNvPr>
          <p:cNvPicPr>
            <a:picLocks noChangeAspect="1"/>
          </p:cNvPicPr>
          <p:nvPr/>
        </p:nvPicPr>
        <p:blipFill rotWithShape="1">
          <a:blip r:embed="rId27">
            <a:extLst>
              <a:ext uri="{28A0092B-C50C-407E-A947-70E740481C1C}">
                <a14:useLocalDpi xmlns:a14="http://schemas.microsoft.com/office/drawing/2010/main" val="0"/>
              </a:ext>
            </a:extLst>
          </a:blip>
          <a:srcRect t="26008" b="21811"/>
          <a:stretch/>
        </p:blipFill>
        <p:spPr>
          <a:xfrm>
            <a:off x="6980868" y="2550077"/>
            <a:ext cx="2398430" cy="1346212"/>
          </a:xfrm>
          <a:prstGeom prst="rect">
            <a:avLst/>
          </a:prstGeom>
        </p:spPr>
      </p:pic>
      <p:pic>
        <p:nvPicPr>
          <p:cNvPr id="42" name="Picture 41">
            <a:hlinkClick r:id="rId28" action="ppaction://hlinksldjump"/>
            <a:extLst>
              <a:ext uri="{FF2B5EF4-FFF2-40B4-BE49-F238E27FC236}">
                <a16:creationId xmlns:a16="http://schemas.microsoft.com/office/drawing/2014/main" id="{9EF1B1B8-BE73-4FB1-BAC0-A82AF6B34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4208" y="2185895"/>
            <a:ext cx="371965" cy="371965"/>
          </a:xfrm>
          <a:prstGeom prst="rect">
            <a:avLst/>
          </a:prstGeom>
        </p:spPr>
      </p:pic>
      <p:sp>
        <p:nvSpPr>
          <p:cNvPr id="44" name="Rectangle 43">
            <a:extLst>
              <a:ext uri="{FF2B5EF4-FFF2-40B4-BE49-F238E27FC236}">
                <a16:creationId xmlns:a16="http://schemas.microsoft.com/office/drawing/2014/main" id="{F2F8C9FE-13AC-482B-8E99-336BBAA2CA8D}"/>
              </a:ext>
            </a:extLst>
          </p:cNvPr>
          <p:cNvSpPr/>
          <p:nvPr/>
        </p:nvSpPr>
        <p:spPr>
          <a:xfrm>
            <a:off x="2812702" y="218992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hlinkClick r:id="rId28" action="ppaction://hlinksldjump">
                  <a:extLst>
                    <a:ext uri="{A12FA001-AC4F-418D-AE19-62706E023703}">
                      <ahyp:hlinkClr xmlns:ahyp="http://schemas.microsoft.com/office/drawing/2018/hyperlinkcolor" val="tx"/>
                    </a:ext>
                  </a:extLst>
                </a:hlinkClick>
              </a:rPr>
              <a:t>mark234</a:t>
            </a:r>
            <a:endParaRPr lang="en-US" u="sng" dirty="0">
              <a:solidFill>
                <a:schemeClr val="tx1"/>
              </a:solidFill>
            </a:endParaRPr>
          </a:p>
        </p:txBody>
      </p:sp>
      <p:sp>
        <p:nvSpPr>
          <p:cNvPr id="45" name="Rectangle: Rounded Corners 44">
            <a:hlinkClick r:id="rId8" action="ppaction://hlinksldjump"/>
            <a:extLst>
              <a:ext uri="{FF2B5EF4-FFF2-40B4-BE49-F238E27FC236}">
                <a16:creationId xmlns:a16="http://schemas.microsoft.com/office/drawing/2014/main" id="{467E1FE8-8629-4DFA-B278-59AE276CFD18}"/>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35767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9600" b="1" dirty="0">
                <a:solidFill>
                  <a:schemeClr val="bg1"/>
                </a:solidFill>
                <a:latin typeface="Arial" panose="020B0604020202020204" pitchFamily="34" charset="0"/>
                <a:cs typeface="Arial" panose="020B0604020202020204" pitchFamily="34" charset="0"/>
              </a:rPr>
              <a:t>Steel Hooks</a:t>
            </a:r>
            <a:br>
              <a:rPr lang="en-US" sz="9600" b="1" dirty="0">
                <a:solidFill>
                  <a:schemeClr val="bg1"/>
                </a:solidFill>
                <a:latin typeface="Arial" panose="020B0604020202020204" pitchFamily="34" charset="0"/>
                <a:cs typeface="Arial" panose="020B0604020202020204" pitchFamily="34" charset="0"/>
              </a:rPr>
            </a:br>
            <a:r>
              <a:rPr lang="en-US" sz="14900" dirty="0">
                <a:solidFill>
                  <a:schemeClr val="bg1"/>
                </a:solidFill>
              </a:rPr>
              <a:t>Ratings</a:t>
            </a:r>
          </a:p>
        </p:txBody>
      </p:sp>
    </p:spTree>
    <p:extLst>
      <p:ext uri="{BB962C8B-B14F-4D97-AF65-F5344CB8AC3E}">
        <p14:creationId xmlns:p14="http://schemas.microsoft.com/office/powerpoint/2010/main" val="3875230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78025" y="1910860"/>
            <a:ext cx="10073786" cy="4400782"/>
          </a:xfrm>
          <a:prstGeom prst="roundRect">
            <a:avLst/>
          </a:prstGeom>
          <a:solidFill>
            <a:schemeClr val="tx1">
              <a:lumMod val="50000"/>
              <a:lumOff val="5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Ratings</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0" name="Picture 29">
            <a:hlinkClick r:id="rId22"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3" name="Rectangle 32">
            <a:extLst>
              <a:ext uri="{FF2B5EF4-FFF2-40B4-BE49-F238E27FC236}">
                <a16:creationId xmlns:a16="http://schemas.microsoft.com/office/drawing/2014/main" id="{5E628228-FB17-4429-A407-728B29A4D545}"/>
              </a:ext>
            </a:extLst>
          </p:cNvPr>
          <p:cNvSpPr/>
          <p:nvPr/>
        </p:nvSpPr>
        <p:spPr>
          <a:xfrm>
            <a:off x="2536930" y="2647464"/>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4.7</a:t>
            </a:r>
          </a:p>
        </p:txBody>
      </p:sp>
      <p:pic>
        <p:nvPicPr>
          <p:cNvPr id="35" name="Graphic 34" descr="Star">
            <a:extLst>
              <a:ext uri="{FF2B5EF4-FFF2-40B4-BE49-F238E27FC236}">
                <a16:creationId xmlns:a16="http://schemas.microsoft.com/office/drawing/2014/main" id="{56EE9B11-A7EA-4210-A8C2-84EE147C022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618142" y="2559486"/>
            <a:ext cx="448784" cy="448784"/>
          </a:xfrm>
          <a:prstGeom prst="rect">
            <a:avLst/>
          </a:prstGeom>
        </p:spPr>
      </p:pic>
      <p:sp>
        <p:nvSpPr>
          <p:cNvPr id="36" name="Rectangle: Rounded Corners 35">
            <a:extLst>
              <a:ext uri="{FF2B5EF4-FFF2-40B4-BE49-F238E27FC236}">
                <a16:creationId xmlns:a16="http://schemas.microsoft.com/office/drawing/2014/main" id="{043493FC-9B05-47BE-885E-35247DF4D564}"/>
              </a:ext>
            </a:extLst>
          </p:cNvPr>
          <p:cNvSpPr/>
          <p:nvPr/>
        </p:nvSpPr>
        <p:spPr>
          <a:xfrm>
            <a:off x="6792685" y="2226576"/>
            <a:ext cx="2752889" cy="3738122"/>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3A3D01C0-C647-4258-8EAA-1B248778DA15}"/>
              </a:ext>
            </a:extLst>
          </p:cNvPr>
          <p:cNvSpPr/>
          <p:nvPr/>
        </p:nvSpPr>
        <p:spPr>
          <a:xfrm>
            <a:off x="7313892" y="4563460"/>
            <a:ext cx="1699831" cy="426986"/>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Steel Hook</a:t>
            </a:r>
          </a:p>
        </p:txBody>
      </p:sp>
      <p:sp>
        <p:nvSpPr>
          <p:cNvPr id="39" name="Rectangle: Rounded Corners 38">
            <a:hlinkClick r:id="rId26" action="ppaction://hlinksldjump"/>
            <a:extLst>
              <a:ext uri="{FF2B5EF4-FFF2-40B4-BE49-F238E27FC236}">
                <a16:creationId xmlns:a16="http://schemas.microsoft.com/office/drawing/2014/main" id="{9A3C737E-22BC-4D42-AF1E-D162457D5519}"/>
              </a:ext>
            </a:extLst>
          </p:cNvPr>
          <p:cNvSpPr/>
          <p:nvPr/>
        </p:nvSpPr>
        <p:spPr>
          <a:xfrm>
            <a:off x="7609842" y="5374662"/>
            <a:ext cx="1118574" cy="399695"/>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sp>
        <p:nvSpPr>
          <p:cNvPr id="2" name="Rectangle 1">
            <a:extLst>
              <a:ext uri="{FF2B5EF4-FFF2-40B4-BE49-F238E27FC236}">
                <a16:creationId xmlns:a16="http://schemas.microsoft.com/office/drawing/2014/main" id="{E92690C0-53F3-47AC-B1C9-1D85897B6F78}"/>
              </a:ext>
            </a:extLst>
          </p:cNvPr>
          <p:cNvSpPr/>
          <p:nvPr/>
        </p:nvSpPr>
        <p:spPr>
          <a:xfrm>
            <a:off x="2654208" y="3120572"/>
            <a:ext cx="2556419" cy="119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Product: Steel Hook</a:t>
            </a:r>
            <a:endParaRPr lang="en-US" dirty="0">
              <a:solidFill>
                <a:schemeClr val="tx1"/>
              </a:solidFill>
            </a:endParaRPr>
          </a:p>
          <a:p>
            <a:r>
              <a:rPr lang="en-US" b="1" dirty="0">
                <a:solidFill>
                  <a:schemeClr val="tx1"/>
                </a:solidFill>
              </a:rPr>
              <a:t>Color: None</a:t>
            </a:r>
            <a:endParaRPr lang="en-US" dirty="0">
              <a:solidFill>
                <a:schemeClr val="tx1"/>
              </a:solidFill>
            </a:endParaRPr>
          </a:p>
          <a:p>
            <a:r>
              <a:rPr lang="en-US" b="1" dirty="0">
                <a:solidFill>
                  <a:schemeClr val="tx1"/>
                </a:solidFill>
              </a:rPr>
              <a:t>Quality: </a:t>
            </a:r>
            <a:r>
              <a:rPr lang="en-US" dirty="0">
                <a:solidFill>
                  <a:schemeClr val="tx1"/>
                </a:solidFill>
              </a:rPr>
              <a:t>Good</a:t>
            </a:r>
          </a:p>
          <a:p>
            <a:r>
              <a:rPr lang="en-US" b="1" dirty="0">
                <a:solidFill>
                  <a:schemeClr val="tx1"/>
                </a:solidFill>
              </a:rPr>
              <a:t>Satisfied: </a:t>
            </a:r>
            <a:r>
              <a:rPr lang="en-US" dirty="0">
                <a:solidFill>
                  <a:schemeClr val="tx1"/>
                </a:solidFill>
              </a:rPr>
              <a:t>Yes</a:t>
            </a:r>
          </a:p>
        </p:txBody>
      </p:sp>
      <p:sp>
        <p:nvSpPr>
          <p:cNvPr id="40" name="Rectangle: Rounded Corners 39">
            <a:extLst>
              <a:ext uri="{FF2B5EF4-FFF2-40B4-BE49-F238E27FC236}">
                <a16:creationId xmlns:a16="http://schemas.microsoft.com/office/drawing/2014/main" id="{4AE97BA9-F3C1-4045-8AE7-5222DB782954}"/>
              </a:ext>
            </a:extLst>
          </p:cNvPr>
          <p:cNvSpPr/>
          <p:nvPr/>
        </p:nvSpPr>
        <p:spPr>
          <a:xfrm>
            <a:off x="2988630" y="4666565"/>
            <a:ext cx="2344612" cy="11940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Thank You seller </a:t>
            </a:r>
          </a:p>
        </p:txBody>
      </p:sp>
      <p:sp>
        <p:nvSpPr>
          <p:cNvPr id="41" name="Speech Bubble: Rectangle 40">
            <a:extLst>
              <a:ext uri="{FF2B5EF4-FFF2-40B4-BE49-F238E27FC236}">
                <a16:creationId xmlns:a16="http://schemas.microsoft.com/office/drawing/2014/main" id="{15655083-3997-43B5-9E07-7B2678976C6C}"/>
              </a:ext>
            </a:extLst>
          </p:cNvPr>
          <p:cNvSpPr/>
          <p:nvPr/>
        </p:nvSpPr>
        <p:spPr>
          <a:xfrm>
            <a:off x="2705822" y="4399328"/>
            <a:ext cx="311836" cy="25109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ACCDA0CA-0C23-431F-945B-8B92863C593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15914" y="2318623"/>
            <a:ext cx="2361094" cy="2179594"/>
          </a:xfrm>
          <a:prstGeom prst="rect">
            <a:avLst/>
          </a:prstGeom>
        </p:spPr>
      </p:pic>
      <p:pic>
        <p:nvPicPr>
          <p:cNvPr id="43" name="Picture 42">
            <a:hlinkClick r:id="rId28" action="ppaction://hlinksldjump"/>
            <a:extLst>
              <a:ext uri="{FF2B5EF4-FFF2-40B4-BE49-F238E27FC236}">
                <a16:creationId xmlns:a16="http://schemas.microsoft.com/office/drawing/2014/main" id="{D484A77B-350C-4776-A979-DE40A269B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4208" y="2185895"/>
            <a:ext cx="371965" cy="371965"/>
          </a:xfrm>
          <a:prstGeom prst="rect">
            <a:avLst/>
          </a:prstGeom>
        </p:spPr>
      </p:pic>
      <p:sp>
        <p:nvSpPr>
          <p:cNvPr id="44" name="Rectangle 43">
            <a:extLst>
              <a:ext uri="{FF2B5EF4-FFF2-40B4-BE49-F238E27FC236}">
                <a16:creationId xmlns:a16="http://schemas.microsoft.com/office/drawing/2014/main" id="{A7C428B9-7F6D-448D-931B-46466024E08D}"/>
              </a:ext>
            </a:extLst>
          </p:cNvPr>
          <p:cNvSpPr/>
          <p:nvPr/>
        </p:nvSpPr>
        <p:spPr>
          <a:xfrm>
            <a:off x="2812702" y="218992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hlinkClick r:id="rId28" action="ppaction://hlinksldjump">
                  <a:extLst>
                    <a:ext uri="{A12FA001-AC4F-418D-AE19-62706E023703}">
                      <ahyp:hlinkClr xmlns:ahyp="http://schemas.microsoft.com/office/drawing/2018/hyperlinkcolor" val="tx"/>
                    </a:ext>
                  </a:extLst>
                </a:hlinkClick>
              </a:rPr>
              <a:t>mark234</a:t>
            </a:r>
            <a:endParaRPr lang="en-US" u="sng" dirty="0">
              <a:solidFill>
                <a:schemeClr val="tx1"/>
              </a:solidFill>
            </a:endParaRPr>
          </a:p>
        </p:txBody>
      </p:sp>
      <p:sp>
        <p:nvSpPr>
          <p:cNvPr id="45" name="Rectangle: Rounded Corners 44">
            <a:hlinkClick r:id="rId8" action="ppaction://hlinksldjump"/>
            <a:extLst>
              <a:ext uri="{FF2B5EF4-FFF2-40B4-BE49-F238E27FC236}">
                <a16:creationId xmlns:a16="http://schemas.microsoft.com/office/drawing/2014/main" id="{BE5DC311-35B0-4E86-88A6-F0EBF5353E0E}"/>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513563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2400" b="1" dirty="0">
                <a:solidFill>
                  <a:schemeClr val="bg1"/>
                </a:solidFill>
                <a:latin typeface="Arial" panose="020B0604020202020204" pitchFamily="34" charset="0"/>
                <a:cs typeface="Arial" panose="020B0604020202020204" pitchFamily="34" charset="0"/>
              </a:rPr>
              <a:t>Plastic Hooks</a:t>
            </a:r>
            <a:br>
              <a:rPr lang="en-US" sz="12400" b="1" dirty="0">
                <a:solidFill>
                  <a:schemeClr val="bg1"/>
                </a:solidFill>
                <a:latin typeface="Arial" panose="020B0604020202020204" pitchFamily="34" charset="0"/>
                <a:cs typeface="Arial" panose="020B0604020202020204" pitchFamily="34" charset="0"/>
              </a:rPr>
            </a:br>
            <a:r>
              <a:rPr lang="en-US" sz="19300" dirty="0">
                <a:solidFill>
                  <a:schemeClr val="bg1"/>
                </a:solidFill>
              </a:rPr>
              <a:t>Ratings</a:t>
            </a:r>
            <a:endParaRPr lang="en-US" sz="12400" dirty="0">
              <a:solidFill>
                <a:schemeClr val="bg1"/>
              </a:solidFill>
            </a:endParaRPr>
          </a:p>
        </p:txBody>
      </p:sp>
    </p:spTree>
    <p:extLst>
      <p:ext uri="{BB962C8B-B14F-4D97-AF65-F5344CB8AC3E}">
        <p14:creationId xmlns:p14="http://schemas.microsoft.com/office/powerpoint/2010/main" val="3195636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78025" y="1910860"/>
            <a:ext cx="10073786" cy="4400782"/>
          </a:xfrm>
          <a:prstGeom prst="roundRect">
            <a:avLst/>
          </a:prstGeom>
          <a:solidFill>
            <a:schemeClr val="tx1">
              <a:lumMod val="50000"/>
              <a:lumOff val="5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Ratings</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0" name="Picture 29">
            <a:hlinkClick r:id="rId22"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3" name="Rectangle 32">
            <a:extLst>
              <a:ext uri="{FF2B5EF4-FFF2-40B4-BE49-F238E27FC236}">
                <a16:creationId xmlns:a16="http://schemas.microsoft.com/office/drawing/2014/main" id="{5E628228-FB17-4429-A407-728B29A4D545}"/>
              </a:ext>
            </a:extLst>
          </p:cNvPr>
          <p:cNvSpPr/>
          <p:nvPr/>
        </p:nvSpPr>
        <p:spPr>
          <a:xfrm>
            <a:off x="2536930" y="2647464"/>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4.7</a:t>
            </a:r>
          </a:p>
        </p:txBody>
      </p:sp>
      <p:pic>
        <p:nvPicPr>
          <p:cNvPr id="35" name="Graphic 34" descr="Star">
            <a:extLst>
              <a:ext uri="{FF2B5EF4-FFF2-40B4-BE49-F238E27FC236}">
                <a16:creationId xmlns:a16="http://schemas.microsoft.com/office/drawing/2014/main" id="{56EE9B11-A7EA-4210-A8C2-84EE147C022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618142" y="2559486"/>
            <a:ext cx="448784" cy="448784"/>
          </a:xfrm>
          <a:prstGeom prst="rect">
            <a:avLst/>
          </a:prstGeom>
        </p:spPr>
      </p:pic>
      <p:sp>
        <p:nvSpPr>
          <p:cNvPr id="36" name="Rectangle: Rounded Corners 35">
            <a:extLst>
              <a:ext uri="{FF2B5EF4-FFF2-40B4-BE49-F238E27FC236}">
                <a16:creationId xmlns:a16="http://schemas.microsoft.com/office/drawing/2014/main" id="{043493FC-9B05-47BE-885E-35247DF4D564}"/>
              </a:ext>
            </a:extLst>
          </p:cNvPr>
          <p:cNvSpPr/>
          <p:nvPr/>
        </p:nvSpPr>
        <p:spPr>
          <a:xfrm>
            <a:off x="6792685" y="2226576"/>
            <a:ext cx="2752889" cy="3738122"/>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3A3D01C0-C647-4258-8EAA-1B248778DA15}"/>
              </a:ext>
            </a:extLst>
          </p:cNvPr>
          <p:cNvSpPr/>
          <p:nvPr/>
        </p:nvSpPr>
        <p:spPr>
          <a:xfrm>
            <a:off x="7313892" y="4563460"/>
            <a:ext cx="1699831" cy="426986"/>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Plastic Hooks</a:t>
            </a:r>
          </a:p>
        </p:txBody>
      </p:sp>
      <p:sp>
        <p:nvSpPr>
          <p:cNvPr id="39" name="Rectangle: Rounded Corners 38">
            <a:hlinkClick r:id="rId26" action="ppaction://hlinksldjump"/>
            <a:extLst>
              <a:ext uri="{FF2B5EF4-FFF2-40B4-BE49-F238E27FC236}">
                <a16:creationId xmlns:a16="http://schemas.microsoft.com/office/drawing/2014/main" id="{9A3C737E-22BC-4D42-AF1E-D162457D5519}"/>
              </a:ext>
            </a:extLst>
          </p:cNvPr>
          <p:cNvSpPr/>
          <p:nvPr/>
        </p:nvSpPr>
        <p:spPr>
          <a:xfrm>
            <a:off x="7609842" y="5374662"/>
            <a:ext cx="1118574" cy="399695"/>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sp>
        <p:nvSpPr>
          <p:cNvPr id="2" name="Rectangle 1">
            <a:extLst>
              <a:ext uri="{FF2B5EF4-FFF2-40B4-BE49-F238E27FC236}">
                <a16:creationId xmlns:a16="http://schemas.microsoft.com/office/drawing/2014/main" id="{E92690C0-53F3-47AC-B1C9-1D85897B6F78}"/>
              </a:ext>
            </a:extLst>
          </p:cNvPr>
          <p:cNvSpPr/>
          <p:nvPr/>
        </p:nvSpPr>
        <p:spPr>
          <a:xfrm>
            <a:off x="2654208" y="3120572"/>
            <a:ext cx="2556419" cy="119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Product: Steel Hook</a:t>
            </a:r>
            <a:endParaRPr lang="en-US" dirty="0">
              <a:solidFill>
                <a:schemeClr val="tx1"/>
              </a:solidFill>
            </a:endParaRPr>
          </a:p>
          <a:p>
            <a:r>
              <a:rPr lang="en-US" b="1" dirty="0">
                <a:solidFill>
                  <a:schemeClr val="tx1"/>
                </a:solidFill>
              </a:rPr>
              <a:t>Color: None</a:t>
            </a:r>
            <a:endParaRPr lang="en-US" dirty="0">
              <a:solidFill>
                <a:schemeClr val="tx1"/>
              </a:solidFill>
            </a:endParaRPr>
          </a:p>
          <a:p>
            <a:r>
              <a:rPr lang="en-US" b="1" dirty="0">
                <a:solidFill>
                  <a:schemeClr val="tx1"/>
                </a:solidFill>
              </a:rPr>
              <a:t>Quality: </a:t>
            </a:r>
            <a:r>
              <a:rPr lang="en-US" dirty="0">
                <a:solidFill>
                  <a:schemeClr val="tx1"/>
                </a:solidFill>
              </a:rPr>
              <a:t>Good</a:t>
            </a:r>
          </a:p>
          <a:p>
            <a:r>
              <a:rPr lang="en-US" b="1" dirty="0">
                <a:solidFill>
                  <a:schemeClr val="tx1"/>
                </a:solidFill>
              </a:rPr>
              <a:t>Satisfied: </a:t>
            </a:r>
            <a:r>
              <a:rPr lang="en-US" dirty="0">
                <a:solidFill>
                  <a:schemeClr val="tx1"/>
                </a:solidFill>
              </a:rPr>
              <a:t>Yes</a:t>
            </a:r>
          </a:p>
        </p:txBody>
      </p:sp>
      <p:sp>
        <p:nvSpPr>
          <p:cNvPr id="40" name="Rectangle: Rounded Corners 39">
            <a:extLst>
              <a:ext uri="{FF2B5EF4-FFF2-40B4-BE49-F238E27FC236}">
                <a16:creationId xmlns:a16="http://schemas.microsoft.com/office/drawing/2014/main" id="{4AE97BA9-F3C1-4045-8AE7-5222DB782954}"/>
              </a:ext>
            </a:extLst>
          </p:cNvPr>
          <p:cNvSpPr/>
          <p:nvPr/>
        </p:nvSpPr>
        <p:spPr>
          <a:xfrm>
            <a:off x="2988630" y="4666565"/>
            <a:ext cx="2344612" cy="11940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Thank You seller </a:t>
            </a:r>
          </a:p>
        </p:txBody>
      </p:sp>
      <p:sp>
        <p:nvSpPr>
          <p:cNvPr id="41" name="Speech Bubble: Rectangle 40">
            <a:extLst>
              <a:ext uri="{FF2B5EF4-FFF2-40B4-BE49-F238E27FC236}">
                <a16:creationId xmlns:a16="http://schemas.microsoft.com/office/drawing/2014/main" id="{15655083-3997-43B5-9E07-7B2678976C6C}"/>
              </a:ext>
            </a:extLst>
          </p:cNvPr>
          <p:cNvSpPr/>
          <p:nvPr/>
        </p:nvSpPr>
        <p:spPr>
          <a:xfrm>
            <a:off x="2705822" y="4399328"/>
            <a:ext cx="311836" cy="25109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E951313-5878-4819-99AF-C2B46F6DB699}"/>
              </a:ext>
            </a:extLst>
          </p:cNvPr>
          <p:cNvPicPr>
            <a:picLocks noChangeAspect="1"/>
          </p:cNvPicPr>
          <p:nvPr/>
        </p:nvPicPr>
        <p:blipFill rotWithShape="1">
          <a:blip r:embed="rId27">
            <a:extLst>
              <a:ext uri="{28A0092B-C50C-407E-A947-70E740481C1C}">
                <a14:useLocalDpi xmlns:a14="http://schemas.microsoft.com/office/drawing/2010/main" val="0"/>
              </a:ext>
            </a:extLst>
          </a:blip>
          <a:srcRect t="31583" b="45496"/>
          <a:stretch/>
        </p:blipFill>
        <p:spPr>
          <a:xfrm>
            <a:off x="6717794" y="2994814"/>
            <a:ext cx="2796793" cy="860509"/>
          </a:xfrm>
          <a:prstGeom prst="rect">
            <a:avLst/>
          </a:prstGeom>
        </p:spPr>
      </p:pic>
      <p:pic>
        <p:nvPicPr>
          <p:cNvPr id="42" name="Picture 41">
            <a:hlinkClick r:id="rId28" action="ppaction://hlinksldjump"/>
            <a:extLst>
              <a:ext uri="{FF2B5EF4-FFF2-40B4-BE49-F238E27FC236}">
                <a16:creationId xmlns:a16="http://schemas.microsoft.com/office/drawing/2014/main" id="{87AA7D67-1631-460E-B6C9-C820D0942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4208" y="2185895"/>
            <a:ext cx="371965" cy="371965"/>
          </a:xfrm>
          <a:prstGeom prst="rect">
            <a:avLst/>
          </a:prstGeom>
        </p:spPr>
      </p:pic>
      <p:sp>
        <p:nvSpPr>
          <p:cNvPr id="43" name="Rectangle 42">
            <a:extLst>
              <a:ext uri="{FF2B5EF4-FFF2-40B4-BE49-F238E27FC236}">
                <a16:creationId xmlns:a16="http://schemas.microsoft.com/office/drawing/2014/main" id="{81A25707-A378-4E25-9B63-E8EBE9FC0AA6}"/>
              </a:ext>
            </a:extLst>
          </p:cNvPr>
          <p:cNvSpPr/>
          <p:nvPr/>
        </p:nvSpPr>
        <p:spPr>
          <a:xfrm>
            <a:off x="2812702" y="218992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hlinkClick r:id="rId28" action="ppaction://hlinksldjump">
                  <a:extLst>
                    <a:ext uri="{A12FA001-AC4F-418D-AE19-62706E023703}">
                      <ahyp:hlinkClr xmlns:ahyp="http://schemas.microsoft.com/office/drawing/2018/hyperlinkcolor" val="tx"/>
                    </a:ext>
                  </a:extLst>
                </a:hlinkClick>
              </a:rPr>
              <a:t>mark234</a:t>
            </a:r>
            <a:endParaRPr lang="en-US" u="sng" dirty="0">
              <a:solidFill>
                <a:schemeClr val="tx1"/>
              </a:solidFill>
            </a:endParaRPr>
          </a:p>
        </p:txBody>
      </p:sp>
      <p:sp>
        <p:nvSpPr>
          <p:cNvPr id="44" name="Rectangle: Rounded Corners 43">
            <a:hlinkClick r:id="rId8" action="ppaction://hlinksldjump"/>
            <a:extLst>
              <a:ext uri="{FF2B5EF4-FFF2-40B4-BE49-F238E27FC236}">
                <a16:creationId xmlns:a16="http://schemas.microsoft.com/office/drawing/2014/main" id="{01A1BE5C-07EC-482C-9BF3-5EFD15D3F83A}"/>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786318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2400" b="1" dirty="0">
                <a:solidFill>
                  <a:schemeClr val="bg1"/>
                </a:solidFill>
                <a:latin typeface="Arial" panose="020B0604020202020204" pitchFamily="34" charset="0"/>
                <a:cs typeface="Arial" panose="020B0604020202020204" pitchFamily="34" charset="0"/>
              </a:rPr>
              <a:t>Aluminum Hooks</a:t>
            </a:r>
            <a:br>
              <a:rPr lang="en-US" sz="12400" b="1" dirty="0">
                <a:solidFill>
                  <a:schemeClr val="bg1"/>
                </a:solidFill>
                <a:latin typeface="Arial" panose="020B0604020202020204" pitchFamily="34" charset="0"/>
                <a:cs typeface="Arial" panose="020B0604020202020204" pitchFamily="34" charset="0"/>
              </a:rPr>
            </a:br>
            <a:r>
              <a:rPr lang="en-US" sz="19300" dirty="0">
                <a:solidFill>
                  <a:schemeClr val="bg1"/>
                </a:solidFill>
              </a:rPr>
              <a:t>Ratings</a:t>
            </a:r>
            <a:endParaRPr lang="en-US" sz="12400" dirty="0">
              <a:solidFill>
                <a:schemeClr val="bg1"/>
              </a:solidFill>
            </a:endParaRPr>
          </a:p>
        </p:txBody>
      </p:sp>
    </p:spTree>
    <p:extLst>
      <p:ext uri="{BB962C8B-B14F-4D97-AF65-F5344CB8AC3E}">
        <p14:creationId xmlns:p14="http://schemas.microsoft.com/office/powerpoint/2010/main" val="3482984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78025" y="1910860"/>
            <a:ext cx="10073786" cy="4400782"/>
          </a:xfrm>
          <a:prstGeom prst="roundRect">
            <a:avLst/>
          </a:prstGeom>
          <a:solidFill>
            <a:schemeClr val="tx1">
              <a:lumMod val="50000"/>
              <a:lumOff val="5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Ratings</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0" name="Picture 29">
            <a:hlinkClick r:id="rId22"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3" name="Rectangle 32">
            <a:extLst>
              <a:ext uri="{FF2B5EF4-FFF2-40B4-BE49-F238E27FC236}">
                <a16:creationId xmlns:a16="http://schemas.microsoft.com/office/drawing/2014/main" id="{5E628228-FB17-4429-A407-728B29A4D545}"/>
              </a:ext>
            </a:extLst>
          </p:cNvPr>
          <p:cNvSpPr/>
          <p:nvPr/>
        </p:nvSpPr>
        <p:spPr>
          <a:xfrm>
            <a:off x="2536930" y="2647464"/>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4.7</a:t>
            </a:r>
          </a:p>
        </p:txBody>
      </p:sp>
      <p:pic>
        <p:nvPicPr>
          <p:cNvPr id="35" name="Graphic 34" descr="Star">
            <a:extLst>
              <a:ext uri="{FF2B5EF4-FFF2-40B4-BE49-F238E27FC236}">
                <a16:creationId xmlns:a16="http://schemas.microsoft.com/office/drawing/2014/main" id="{56EE9B11-A7EA-4210-A8C2-84EE147C022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618142" y="2559486"/>
            <a:ext cx="448784" cy="448784"/>
          </a:xfrm>
          <a:prstGeom prst="rect">
            <a:avLst/>
          </a:prstGeom>
        </p:spPr>
      </p:pic>
      <p:sp>
        <p:nvSpPr>
          <p:cNvPr id="36" name="Rectangle: Rounded Corners 35">
            <a:extLst>
              <a:ext uri="{FF2B5EF4-FFF2-40B4-BE49-F238E27FC236}">
                <a16:creationId xmlns:a16="http://schemas.microsoft.com/office/drawing/2014/main" id="{043493FC-9B05-47BE-885E-35247DF4D564}"/>
              </a:ext>
            </a:extLst>
          </p:cNvPr>
          <p:cNvSpPr/>
          <p:nvPr/>
        </p:nvSpPr>
        <p:spPr>
          <a:xfrm>
            <a:off x="6792685" y="2226576"/>
            <a:ext cx="2752889" cy="3738122"/>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3A3D01C0-C647-4258-8EAA-1B248778DA15}"/>
              </a:ext>
            </a:extLst>
          </p:cNvPr>
          <p:cNvSpPr/>
          <p:nvPr/>
        </p:nvSpPr>
        <p:spPr>
          <a:xfrm>
            <a:off x="7313892" y="4563460"/>
            <a:ext cx="1699831" cy="426986"/>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Aluminum Hooks</a:t>
            </a:r>
          </a:p>
        </p:txBody>
      </p:sp>
      <p:sp>
        <p:nvSpPr>
          <p:cNvPr id="39" name="Rectangle: Rounded Corners 38">
            <a:hlinkClick r:id="rId26" action="ppaction://hlinksldjump"/>
            <a:extLst>
              <a:ext uri="{FF2B5EF4-FFF2-40B4-BE49-F238E27FC236}">
                <a16:creationId xmlns:a16="http://schemas.microsoft.com/office/drawing/2014/main" id="{9A3C737E-22BC-4D42-AF1E-D162457D5519}"/>
              </a:ext>
            </a:extLst>
          </p:cNvPr>
          <p:cNvSpPr/>
          <p:nvPr/>
        </p:nvSpPr>
        <p:spPr>
          <a:xfrm>
            <a:off x="7609842" y="5374662"/>
            <a:ext cx="1118574" cy="399695"/>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sp>
        <p:nvSpPr>
          <p:cNvPr id="2" name="Rectangle 1">
            <a:extLst>
              <a:ext uri="{FF2B5EF4-FFF2-40B4-BE49-F238E27FC236}">
                <a16:creationId xmlns:a16="http://schemas.microsoft.com/office/drawing/2014/main" id="{E92690C0-53F3-47AC-B1C9-1D85897B6F78}"/>
              </a:ext>
            </a:extLst>
          </p:cNvPr>
          <p:cNvSpPr/>
          <p:nvPr/>
        </p:nvSpPr>
        <p:spPr>
          <a:xfrm>
            <a:off x="2654208" y="3120572"/>
            <a:ext cx="2679034" cy="119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Product: Aluminum Hook</a:t>
            </a:r>
            <a:endParaRPr lang="en-US" dirty="0">
              <a:solidFill>
                <a:schemeClr val="tx1"/>
              </a:solidFill>
            </a:endParaRPr>
          </a:p>
          <a:p>
            <a:r>
              <a:rPr lang="en-US" b="1" dirty="0">
                <a:solidFill>
                  <a:schemeClr val="tx1"/>
                </a:solidFill>
              </a:rPr>
              <a:t>Color: None</a:t>
            </a:r>
            <a:endParaRPr lang="en-US" dirty="0">
              <a:solidFill>
                <a:schemeClr val="tx1"/>
              </a:solidFill>
            </a:endParaRPr>
          </a:p>
          <a:p>
            <a:r>
              <a:rPr lang="en-US" b="1" dirty="0">
                <a:solidFill>
                  <a:schemeClr val="tx1"/>
                </a:solidFill>
              </a:rPr>
              <a:t>Quality: </a:t>
            </a:r>
            <a:r>
              <a:rPr lang="en-US" dirty="0">
                <a:solidFill>
                  <a:schemeClr val="tx1"/>
                </a:solidFill>
              </a:rPr>
              <a:t>Good</a:t>
            </a:r>
          </a:p>
          <a:p>
            <a:r>
              <a:rPr lang="en-US" b="1" dirty="0">
                <a:solidFill>
                  <a:schemeClr val="tx1"/>
                </a:solidFill>
              </a:rPr>
              <a:t>Satisfied: </a:t>
            </a:r>
            <a:r>
              <a:rPr lang="en-US" dirty="0">
                <a:solidFill>
                  <a:schemeClr val="tx1"/>
                </a:solidFill>
              </a:rPr>
              <a:t>Yes</a:t>
            </a:r>
          </a:p>
        </p:txBody>
      </p:sp>
      <p:sp>
        <p:nvSpPr>
          <p:cNvPr id="40" name="Rectangle: Rounded Corners 39">
            <a:extLst>
              <a:ext uri="{FF2B5EF4-FFF2-40B4-BE49-F238E27FC236}">
                <a16:creationId xmlns:a16="http://schemas.microsoft.com/office/drawing/2014/main" id="{4AE97BA9-F3C1-4045-8AE7-5222DB782954}"/>
              </a:ext>
            </a:extLst>
          </p:cNvPr>
          <p:cNvSpPr/>
          <p:nvPr/>
        </p:nvSpPr>
        <p:spPr>
          <a:xfrm>
            <a:off x="2988630" y="4666565"/>
            <a:ext cx="2344612" cy="11940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Thank You seller </a:t>
            </a:r>
          </a:p>
        </p:txBody>
      </p:sp>
      <p:sp>
        <p:nvSpPr>
          <p:cNvPr id="41" name="Speech Bubble: Rectangle 40">
            <a:extLst>
              <a:ext uri="{FF2B5EF4-FFF2-40B4-BE49-F238E27FC236}">
                <a16:creationId xmlns:a16="http://schemas.microsoft.com/office/drawing/2014/main" id="{15655083-3997-43B5-9E07-7B2678976C6C}"/>
              </a:ext>
            </a:extLst>
          </p:cNvPr>
          <p:cNvSpPr/>
          <p:nvPr/>
        </p:nvSpPr>
        <p:spPr>
          <a:xfrm>
            <a:off x="2705822" y="4399328"/>
            <a:ext cx="311836" cy="25109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hlinkClick r:id="rId27" action="ppaction://hlinksldjump"/>
            <a:extLst>
              <a:ext uri="{FF2B5EF4-FFF2-40B4-BE49-F238E27FC236}">
                <a16:creationId xmlns:a16="http://schemas.microsoft.com/office/drawing/2014/main" id="{22E162EA-221F-4BC0-B66F-0D7E8796AFF7}"/>
              </a:ext>
            </a:extLst>
          </p:cNvPr>
          <p:cNvPicPr>
            <a:picLocks noChangeAspect="1"/>
          </p:cNvPicPr>
          <p:nvPr/>
        </p:nvPicPr>
        <p:blipFill rotWithShape="1">
          <a:blip r:embed="rId28">
            <a:extLst>
              <a:ext uri="{28A0092B-C50C-407E-A947-70E740481C1C}">
                <a14:useLocalDpi xmlns:a14="http://schemas.microsoft.com/office/drawing/2010/main" val="0"/>
              </a:ext>
            </a:extLst>
          </a:blip>
          <a:srcRect t="24148" b="20455"/>
          <a:stretch/>
        </p:blipFill>
        <p:spPr>
          <a:xfrm>
            <a:off x="7139122" y="2639074"/>
            <a:ext cx="2049369" cy="1119500"/>
          </a:xfrm>
          <a:prstGeom prst="rect">
            <a:avLst/>
          </a:prstGeom>
        </p:spPr>
      </p:pic>
      <p:pic>
        <p:nvPicPr>
          <p:cNvPr id="43" name="Picture 42">
            <a:hlinkClick r:id="rId29" action="ppaction://hlinksldjump"/>
            <a:extLst>
              <a:ext uri="{FF2B5EF4-FFF2-40B4-BE49-F238E27FC236}">
                <a16:creationId xmlns:a16="http://schemas.microsoft.com/office/drawing/2014/main" id="{96BF0744-E628-429D-B2E3-F7F14B73B8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4208" y="2185895"/>
            <a:ext cx="371965" cy="371965"/>
          </a:xfrm>
          <a:prstGeom prst="rect">
            <a:avLst/>
          </a:prstGeom>
        </p:spPr>
      </p:pic>
      <p:sp>
        <p:nvSpPr>
          <p:cNvPr id="44" name="Rectangle 43">
            <a:extLst>
              <a:ext uri="{FF2B5EF4-FFF2-40B4-BE49-F238E27FC236}">
                <a16:creationId xmlns:a16="http://schemas.microsoft.com/office/drawing/2014/main" id="{60B286DA-61D5-4879-BC26-1D0C253FAD55}"/>
              </a:ext>
            </a:extLst>
          </p:cNvPr>
          <p:cNvSpPr/>
          <p:nvPr/>
        </p:nvSpPr>
        <p:spPr>
          <a:xfrm>
            <a:off x="2812702" y="218992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hlinkClick r:id="rId29" action="ppaction://hlinksldjump">
                  <a:extLst>
                    <a:ext uri="{A12FA001-AC4F-418D-AE19-62706E023703}">
                      <ahyp:hlinkClr xmlns:ahyp="http://schemas.microsoft.com/office/drawing/2018/hyperlinkcolor" val="tx"/>
                    </a:ext>
                  </a:extLst>
                </a:hlinkClick>
              </a:rPr>
              <a:t>mark234</a:t>
            </a:r>
            <a:endParaRPr lang="en-US" u="sng" dirty="0">
              <a:solidFill>
                <a:schemeClr val="tx1"/>
              </a:solidFill>
            </a:endParaRPr>
          </a:p>
        </p:txBody>
      </p:sp>
      <p:sp>
        <p:nvSpPr>
          <p:cNvPr id="45" name="Rectangle: Rounded Corners 44">
            <a:hlinkClick r:id="rId8" action="ppaction://hlinksldjump"/>
            <a:extLst>
              <a:ext uri="{FF2B5EF4-FFF2-40B4-BE49-F238E27FC236}">
                <a16:creationId xmlns:a16="http://schemas.microsoft.com/office/drawing/2014/main" id="{EF40FB5D-EFAD-4E5E-BD4A-8C0C7763DC1C}"/>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803126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2400" b="1" dirty="0">
                <a:solidFill>
                  <a:schemeClr val="bg1"/>
                </a:solidFill>
                <a:latin typeface="Arial" panose="020B0604020202020204" pitchFamily="34" charset="0"/>
                <a:cs typeface="Arial" panose="020B0604020202020204" pitchFamily="34" charset="0"/>
              </a:rPr>
              <a:t>Marker</a:t>
            </a:r>
            <a:br>
              <a:rPr lang="en-US" sz="12400" b="1" dirty="0">
                <a:solidFill>
                  <a:schemeClr val="bg1"/>
                </a:solidFill>
                <a:latin typeface="Arial" panose="020B0604020202020204" pitchFamily="34" charset="0"/>
                <a:cs typeface="Arial" panose="020B0604020202020204" pitchFamily="34" charset="0"/>
              </a:rPr>
            </a:br>
            <a:r>
              <a:rPr lang="en-US" sz="19300" dirty="0">
                <a:solidFill>
                  <a:schemeClr val="bg1"/>
                </a:solidFill>
              </a:rPr>
              <a:t>Ratings</a:t>
            </a:r>
            <a:endParaRPr lang="en-US" sz="12400" dirty="0">
              <a:solidFill>
                <a:schemeClr val="bg1"/>
              </a:solidFill>
            </a:endParaRPr>
          </a:p>
        </p:txBody>
      </p:sp>
    </p:spTree>
    <p:extLst>
      <p:ext uri="{BB962C8B-B14F-4D97-AF65-F5344CB8AC3E}">
        <p14:creationId xmlns:p14="http://schemas.microsoft.com/office/powerpoint/2010/main" val="887930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2DAF6DB-AD74-4457-8B7C-8DD7F9661221}"/>
              </a:ext>
            </a:extLst>
          </p:cNvPr>
          <p:cNvSpPr/>
          <p:nvPr/>
        </p:nvSpPr>
        <p:spPr>
          <a:xfrm>
            <a:off x="-1" y="616272"/>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D78301AE-C7A6-49EF-9D95-F2D1122F38A5}"/>
              </a:ext>
            </a:extLst>
          </p:cNvPr>
          <p:cNvSpPr/>
          <p:nvPr/>
        </p:nvSpPr>
        <p:spPr>
          <a:xfrm>
            <a:off x="1078025" y="1910860"/>
            <a:ext cx="10073786" cy="4400782"/>
          </a:xfrm>
          <a:prstGeom prst="roundRect">
            <a:avLst/>
          </a:prstGeom>
          <a:solidFill>
            <a:schemeClr val="tx1">
              <a:lumMod val="50000"/>
              <a:lumOff val="5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 name="Group 3">
            <a:extLst>
              <a:ext uri="{FF2B5EF4-FFF2-40B4-BE49-F238E27FC236}">
                <a16:creationId xmlns:a16="http://schemas.microsoft.com/office/drawing/2014/main" id="{39B6B57F-1387-48A4-A655-CCF2FBC3A865}"/>
              </a:ext>
            </a:extLst>
          </p:cNvPr>
          <p:cNvGrpSpPr/>
          <p:nvPr/>
        </p:nvGrpSpPr>
        <p:grpSpPr>
          <a:xfrm>
            <a:off x="0" y="-3175"/>
            <a:ext cx="12192000" cy="646176"/>
            <a:chOff x="0" y="-3175"/>
            <a:chExt cx="12192000" cy="646176"/>
          </a:xfrm>
        </p:grpSpPr>
        <p:sp>
          <p:nvSpPr>
            <p:cNvPr id="5" name="Rectangle: Rounded Corners 4">
              <a:extLst>
                <a:ext uri="{FF2B5EF4-FFF2-40B4-BE49-F238E27FC236}">
                  <a16:creationId xmlns:a16="http://schemas.microsoft.com/office/drawing/2014/main" id="{FC236DF7-4A71-4130-97C2-6F32F7947009}"/>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ction="ppaction://hlinksldjump"/>
              <a:extLst>
                <a:ext uri="{FF2B5EF4-FFF2-40B4-BE49-F238E27FC236}">
                  <a16:creationId xmlns:a16="http://schemas.microsoft.com/office/drawing/2014/main" id="{98AC1293-AC30-44E8-9F3F-7A5B1A679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7" name="Picture 6">
              <a:hlinkClick r:id="rId4" action="ppaction://hlinksldjump"/>
              <a:extLst>
                <a:ext uri="{FF2B5EF4-FFF2-40B4-BE49-F238E27FC236}">
                  <a16:creationId xmlns:a16="http://schemas.microsoft.com/office/drawing/2014/main" id="{44A30EF4-75BF-4832-B8D9-D7E9AE4BF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8" name="Picture 7">
              <a:hlinkClick r:id="rId6" action="ppaction://hlinksldjump"/>
              <a:extLst>
                <a:ext uri="{FF2B5EF4-FFF2-40B4-BE49-F238E27FC236}">
                  <a16:creationId xmlns:a16="http://schemas.microsoft.com/office/drawing/2014/main" id="{DF17DAFF-22C0-4665-824E-C685FB67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9" name="Rectangle: Rounded Corners 8">
              <a:extLst>
                <a:ext uri="{FF2B5EF4-FFF2-40B4-BE49-F238E27FC236}">
                  <a16:creationId xmlns:a16="http://schemas.microsoft.com/office/drawing/2014/main" id="{13B47E22-30CA-4E9B-A329-E68E8738BE32}"/>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11" name="Rectangle: Rounded Corners 10">
              <a:hlinkClick r:id="rId8" action="ppaction://hlinksldjump"/>
              <a:extLst>
                <a:ext uri="{FF2B5EF4-FFF2-40B4-BE49-F238E27FC236}">
                  <a16:creationId xmlns:a16="http://schemas.microsoft.com/office/drawing/2014/main" id="{BC6F9AB8-8FFB-4E30-BAB9-E46D88C83E61}"/>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sp>
        <p:nvSpPr>
          <p:cNvPr id="14" name="Rectangle: Rounded Corners 13">
            <a:hlinkClick r:id="rId9" action="ppaction://hlinksldjump"/>
            <a:extLst>
              <a:ext uri="{FF2B5EF4-FFF2-40B4-BE49-F238E27FC236}">
                <a16:creationId xmlns:a16="http://schemas.microsoft.com/office/drawing/2014/main" id="{8AE1C3A8-B4F1-4517-9680-99EC720509D7}"/>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Arial" panose="020B0604020202020204" pitchFamily="34" charset="0"/>
                <a:cs typeface="Arial" panose="020B0604020202020204" pitchFamily="34" charset="0"/>
              </a:rPr>
              <a:t>Ratings</a:t>
            </a:r>
            <a:endParaRPr lang="en-US" sz="4000" b="1"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39CF56F7-8C7A-4355-89B9-C3ACD6C0FD96}"/>
              </a:ext>
            </a:extLst>
          </p:cNvPr>
          <p:cNvGrpSpPr/>
          <p:nvPr/>
        </p:nvGrpSpPr>
        <p:grpSpPr>
          <a:xfrm>
            <a:off x="0" y="6524170"/>
            <a:ext cx="12192000" cy="348343"/>
            <a:chOff x="0" y="6524170"/>
            <a:chExt cx="12192000" cy="348343"/>
          </a:xfrm>
        </p:grpSpPr>
        <p:grpSp>
          <p:nvGrpSpPr>
            <p:cNvPr id="16" name="Group 15">
              <a:extLst>
                <a:ext uri="{FF2B5EF4-FFF2-40B4-BE49-F238E27FC236}">
                  <a16:creationId xmlns:a16="http://schemas.microsoft.com/office/drawing/2014/main" id="{CBF26DD9-5304-42A6-B8B2-AD31AC396F67}"/>
                </a:ext>
              </a:extLst>
            </p:cNvPr>
            <p:cNvGrpSpPr/>
            <p:nvPr/>
          </p:nvGrpSpPr>
          <p:grpSpPr>
            <a:xfrm>
              <a:off x="0" y="6524170"/>
              <a:ext cx="12192000" cy="348343"/>
              <a:chOff x="0" y="6524170"/>
              <a:chExt cx="12192000" cy="348343"/>
            </a:xfrm>
          </p:grpSpPr>
          <p:sp>
            <p:nvSpPr>
              <p:cNvPr id="26" name="Rectangle: Rounded Corners 25">
                <a:extLst>
                  <a:ext uri="{FF2B5EF4-FFF2-40B4-BE49-F238E27FC236}">
                    <a16:creationId xmlns:a16="http://schemas.microsoft.com/office/drawing/2014/main" id="{4BB749EC-A7CA-44A9-9264-F528038FAAC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8008B2-29EB-4753-B60D-71F13988A766}"/>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17" name="Group 16">
              <a:extLst>
                <a:ext uri="{FF2B5EF4-FFF2-40B4-BE49-F238E27FC236}">
                  <a16:creationId xmlns:a16="http://schemas.microsoft.com/office/drawing/2014/main" id="{CD378F58-7052-4549-81BD-91DADF89B488}"/>
                </a:ext>
              </a:extLst>
            </p:cNvPr>
            <p:cNvGrpSpPr/>
            <p:nvPr/>
          </p:nvGrpSpPr>
          <p:grpSpPr>
            <a:xfrm>
              <a:off x="9719746" y="6600793"/>
              <a:ext cx="2011656" cy="256480"/>
              <a:chOff x="9719746" y="6600793"/>
              <a:chExt cx="2011656" cy="256480"/>
            </a:xfrm>
          </p:grpSpPr>
          <p:sp>
            <p:nvSpPr>
              <p:cNvPr id="24" name="Rectangle: Rounded Corners 23">
                <a:hlinkClick r:id="rId10" action="ppaction://hlinksldjump"/>
                <a:extLst>
                  <a:ext uri="{FF2B5EF4-FFF2-40B4-BE49-F238E27FC236}">
                    <a16:creationId xmlns:a16="http://schemas.microsoft.com/office/drawing/2014/main" id="{E004880F-98F6-459E-95FA-635F5C53BBBA}"/>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25" name="Rectangle: Rounded Corners 24">
                <a:hlinkClick r:id="rId11" action="ppaction://hlinksldjump"/>
                <a:extLst>
                  <a:ext uri="{FF2B5EF4-FFF2-40B4-BE49-F238E27FC236}">
                    <a16:creationId xmlns:a16="http://schemas.microsoft.com/office/drawing/2014/main" id="{CF381442-12A1-4EEC-B4F7-C215F3C64AC7}"/>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18" name="Group 17">
              <a:extLst>
                <a:ext uri="{FF2B5EF4-FFF2-40B4-BE49-F238E27FC236}">
                  <a16:creationId xmlns:a16="http://schemas.microsoft.com/office/drawing/2014/main" id="{ACFB3F07-64AB-403B-974E-8202A991F94F}"/>
                </a:ext>
              </a:extLst>
            </p:cNvPr>
            <p:cNvGrpSpPr/>
            <p:nvPr/>
          </p:nvGrpSpPr>
          <p:grpSpPr>
            <a:xfrm>
              <a:off x="166789" y="6598734"/>
              <a:ext cx="1599857" cy="230072"/>
              <a:chOff x="166789" y="6598734"/>
              <a:chExt cx="1599857" cy="230072"/>
            </a:xfrm>
          </p:grpSpPr>
          <p:pic>
            <p:nvPicPr>
              <p:cNvPr id="19" name="Picture 18">
                <a:hlinkClick r:id="rId12"/>
                <a:extLst>
                  <a:ext uri="{FF2B5EF4-FFF2-40B4-BE49-F238E27FC236}">
                    <a16:creationId xmlns:a16="http://schemas.microsoft.com/office/drawing/2014/main" id="{04514A04-F12B-46AC-8E58-549C6A374B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20" name="Picture 19">
                <a:hlinkClick r:id="rId14"/>
                <a:extLst>
                  <a:ext uri="{FF2B5EF4-FFF2-40B4-BE49-F238E27FC236}">
                    <a16:creationId xmlns:a16="http://schemas.microsoft.com/office/drawing/2014/main" id="{8A57AACF-4782-4CA6-B0C5-B17BEC46D4BE}"/>
                  </a:ext>
                </a:extLst>
              </p:cNvPr>
              <p:cNvPicPr>
                <a:picLocks noChangeAspect="1"/>
              </p:cNvPicPr>
              <p:nvPr/>
            </p:nvPicPr>
            <p:blipFill rotWithShape="1">
              <a:blip r:embed="rId15">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21" name="Picture 20">
                <a:hlinkClick r:id="rId16"/>
                <a:extLst>
                  <a:ext uri="{FF2B5EF4-FFF2-40B4-BE49-F238E27FC236}">
                    <a16:creationId xmlns:a16="http://schemas.microsoft.com/office/drawing/2014/main" id="{C0C90E8B-8EFC-41D7-9FA5-921449ED60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22" name="Picture 21">
                <a:hlinkClick r:id="rId18"/>
                <a:extLst>
                  <a:ext uri="{FF2B5EF4-FFF2-40B4-BE49-F238E27FC236}">
                    <a16:creationId xmlns:a16="http://schemas.microsoft.com/office/drawing/2014/main" id="{D7DC0F2D-B9A5-47FD-853F-BB5B2FE74158}"/>
                  </a:ext>
                </a:extLst>
              </p:cNvPr>
              <p:cNvPicPr>
                <a:picLocks noChangeAspect="1"/>
              </p:cNvPicPr>
              <p:nvPr/>
            </p:nvPicPr>
            <p:blipFill rotWithShape="1">
              <a:blip r:embed="rId19">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23" name="Picture 22">
                <a:hlinkClick r:id="rId20"/>
                <a:extLst>
                  <a:ext uri="{FF2B5EF4-FFF2-40B4-BE49-F238E27FC236}">
                    <a16:creationId xmlns:a16="http://schemas.microsoft.com/office/drawing/2014/main" id="{F2032F5A-56B7-4FE0-8B90-FB5C6293FEE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0" name="Picture 29">
            <a:hlinkClick r:id="rId22" action="ppaction://hlinksldjump"/>
            <a:extLst>
              <a:ext uri="{FF2B5EF4-FFF2-40B4-BE49-F238E27FC236}">
                <a16:creationId xmlns:a16="http://schemas.microsoft.com/office/drawing/2014/main" id="{18552952-5CD5-4200-BE94-919383575082}"/>
              </a:ext>
            </a:extLst>
          </p:cNvPr>
          <p:cNvPicPr>
            <a:picLocks noChangeAspect="1"/>
          </p:cNvPicPr>
          <p:nvPr/>
        </p:nvPicPr>
        <p:blipFill rotWithShape="1">
          <a:blip r:embed="rId2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33" name="Rectangle 32">
            <a:extLst>
              <a:ext uri="{FF2B5EF4-FFF2-40B4-BE49-F238E27FC236}">
                <a16:creationId xmlns:a16="http://schemas.microsoft.com/office/drawing/2014/main" id="{5E628228-FB17-4429-A407-728B29A4D545}"/>
              </a:ext>
            </a:extLst>
          </p:cNvPr>
          <p:cNvSpPr/>
          <p:nvPr/>
        </p:nvSpPr>
        <p:spPr>
          <a:xfrm>
            <a:off x="2536930" y="2647464"/>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4.7</a:t>
            </a:r>
          </a:p>
        </p:txBody>
      </p:sp>
      <p:pic>
        <p:nvPicPr>
          <p:cNvPr id="35" name="Graphic 34" descr="Star">
            <a:extLst>
              <a:ext uri="{FF2B5EF4-FFF2-40B4-BE49-F238E27FC236}">
                <a16:creationId xmlns:a16="http://schemas.microsoft.com/office/drawing/2014/main" id="{56EE9B11-A7EA-4210-A8C2-84EE147C022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618142" y="2559486"/>
            <a:ext cx="448784" cy="448784"/>
          </a:xfrm>
          <a:prstGeom prst="rect">
            <a:avLst/>
          </a:prstGeom>
        </p:spPr>
      </p:pic>
      <p:sp>
        <p:nvSpPr>
          <p:cNvPr id="36" name="Rectangle: Rounded Corners 35">
            <a:extLst>
              <a:ext uri="{FF2B5EF4-FFF2-40B4-BE49-F238E27FC236}">
                <a16:creationId xmlns:a16="http://schemas.microsoft.com/office/drawing/2014/main" id="{043493FC-9B05-47BE-885E-35247DF4D564}"/>
              </a:ext>
            </a:extLst>
          </p:cNvPr>
          <p:cNvSpPr/>
          <p:nvPr/>
        </p:nvSpPr>
        <p:spPr>
          <a:xfrm>
            <a:off x="6792685" y="2226576"/>
            <a:ext cx="2752889" cy="3738122"/>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3A3D01C0-C647-4258-8EAA-1B248778DA15}"/>
              </a:ext>
            </a:extLst>
          </p:cNvPr>
          <p:cNvSpPr/>
          <p:nvPr/>
        </p:nvSpPr>
        <p:spPr>
          <a:xfrm>
            <a:off x="7313892" y="4563460"/>
            <a:ext cx="1699831" cy="426986"/>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Marker</a:t>
            </a:r>
          </a:p>
        </p:txBody>
      </p:sp>
      <p:sp>
        <p:nvSpPr>
          <p:cNvPr id="39" name="Rectangle: Rounded Corners 38">
            <a:hlinkClick r:id="rId26" action="ppaction://hlinksldjump"/>
            <a:extLst>
              <a:ext uri="{FF2B5EF4-FFF2-40B4-BE49-F238E27FC236}">
                <a16:creationId xmlns:a16="http://schemas.microsoft.com/office/drawing/2014/main" id="{9A3C737E-22BC-4D42-AF1E-D162457D5519}"/>
              </a:ext>
            </a:extLst>
          </p:cNvPr>
          <p:cNvSpPr/>
          <p:nvPr/>
        </p:nvSpPr>
        <p:spPr>
          <a:xfrm>
            <a:off x="7609842" y="5374662"/>
            <a:ext cx="1118574" cy="399695"/>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sp>
        <p:nvSpPr>
          <p:cNvPr id="2" name="Rectangle 1">
            <a:extLst>
              <a:ext uri="{FF2B5EF4-FFF2-40B4-BE49-F238E27FC236}">
                <a16:creationId xmlns:a16="http://schemas.microsoft.com/office/drawing/2014/main" id="{E92690C0-53F3-47AC-B1C9-1D85897B6F78}"/>
              </a:ext>
            </a:extLst>
          </p:cNvPr>
          <p:cNvSpPr/>
          <p:nvPr/>
        </p:nvSpPr>
        <p:spPr>
          <a:xfrm>
            <a:off x="2654208" y="3120572"/>
            <a:ext cx="2679034" cy="119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Product: Aluminum Hook</a:t>
            </a:r>
            <a:endParaRPr lang="en-US" dirty="0">
              <a:solidFill>
                <a:schemeClr val="tx1"/>
              </a:solidFill>
            </a:endParaRPr>
          </a:p>
          <a:p>
            <a:r>
              <a:rPr lang="en-US" b="1" dirty="0">
                <a:solidFill>
                  <a:schemeClr val="tx1"/>
                </a:solidFill>
              </a:rPr>
              <a:t>Color: None</a:t>
            </a:r>
            <a:endParaRPr lang="en-US" dirty="0">
              <a:solidFill>
                <a:schemeClr val="tx1"/>
              </a:solidFill>
            </a:endParaRPr>
          </a:p>
          <a:p>
            <a:r>
              <a:rPr lang="en-US" b="1" dirty="0">
                <a:solidFill>
                  <a:schemeClr val="tx1"/>
                </a:solidFill>
              </a:rPr>
              <a:t>Quality: </a:t>
            </a:r>
            <a:r>
              <a:rPr lang="en-US" dirty="0">
                <a:solidFill>
                  <a:schemeClr val="tx1"/>
                </a:solidFill>
              </a:rPr>
              <a:t>Good</a:t>
            </a:r>
          </a:p>
          <a:p>
            <a:r>
              <a:rPr lang="en-US" b="1" dirty="0">
                <a:solidFill>
                  <a:schemeClr val="tx1"/>
                </a:solidFill>
              </a:rPr>
              <a:t>Satisfied: </a:t>
            </a:r>
            <a:r>
              <a:rPr lang="en-US" dirty="0">
                <a:solidFill>
                  <a:schemeClr val="tx1"/>
                </a:solidFill>
              </a:rPr>
              <a:t>Yes</a:t>
            </a:r>
          </a:p>
        </p:txBody>
      </p:sp>
      <p:sp>
        <p:nvSpPr>
          <p:cNvPr id="40" name="Rectangle: Rounded Corners 39">
            <a:extLst>
              <a:ext uri="{FF2B5EF4-FFF2-40B4-BE49-F238E27FC236}">
                <a16:creationId xmlns:a16="http://schemas.microsoft.com/office/drawing/2014/main" id="{4AE97BA9-F3C1-4045-8AE7-5222DB782954}"/>
              </a:ext>
            </a:extLst>
          </p:cNvPr>
          <p:cNvSpPr/>
          <p:nvPr/>
        </p:nvSpPr>
        <p:spPr>
          <a:xfrm>
            <a:off x="2988630" y="4666565"/>
            <a:ext cx="2344612" cy="11940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Thank You seller </a:t>
            </a:r>
          </a:p>
        </p:txBody>
      </p:sp>
      <p:sp>
        <p:nvSpPr>
          <p:cNvPr id="41" name="Speech Bubble: Rectangle 40">
            <a:extLst>
              <a:ext uri="{FF2B5EF4-FFF2-40B4-BE49-F238E27FC236}">
                <a16:creationId xmlns:a16="http://schemas.microsoft.com/office/drawing/2014/main" id="{15655083-3997-43B5-9E07-7B2678976C6C}"/>
              </a:ext>
            </a:extLst>
          </p:cNvPr>
          <p:cNvSpPr/>
          <p:nvPr/>
        </p:nvSpPr>
        <p:spPr>
          <a:xfrm>
            <a:off x="2705822" y="4399328"/>
            <a:ext cx="311836" cy="25109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hlinkClick r:id="rId27" action="ppaction://hlinksldjump"/>
            <a:extLst>
              <a:ext uri="{FF2B5EF4-FFF2-40B4-BE49-F238E27FC236}">
                <a16:creationId xmlns:a16="http://schemas.microsoft.com/office/drawing/2014/main" id="{49F5FF7D-B6D3-45BE-83A0-85776F0C2FF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075218" y="2599749"/>
            <a:ext cx="2159266" cy="1729369"/>
          </a:xfrm>
          <a:prstGeom prst="rect">
            <a:avLst/>
          </a:prstGeom>
        </p:spPr>
      </p:pic>
      <p:pic>
        <p:nvPicPr>
          <p:cNvPr id="42" name="Picture 41">
            <a:hlinkClick r:id="rId29" action="ppaction://hlinksldjump"/>
            <a:extLst>
              <a:ext uri="{FF2B5EF4-FFF2-40B4-BE49-F238E27FC236}">
                <a16:creationId xmlns:a16="http://schemas.microsoft.com/office/drawing/2014/main" id="{53BD7D7B-224E-40B7-9BA4-8192547041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4208" y="2185895"/>
            <a:ext cx="371965" cy="371965"/>
          </a:xfrm>
          <a:prstGeom prst="rect">
            <a:avLst/>
          </a:prstGeom>
        </p:spPr>
      </p:pic>
      <p:sp>
        <p:nvSpPr>
          <p:cNvPr id="44" name="Rectangle 43">
            <a:extLst>
              <a:ext uri="{FF2B5EF4-FFF2-40B4-BE49-F238E27FC236}">
                <a16:creationId xmlns:a16="http://schemas.microsoft.com/office/drawing/2014/main" id="{9B8E4F1B-0051-4383-BF20-9874B58F078D}"/>
              </a:ext>
            </a:extLst>
          </p:cNvPr>
          <p:cNvSpPr/>
          <p:nvPr/>
        </p:nvSpPr>
        <p:spPr>
          <a:xfrm>
            <a:off x="2812702" y="2189923"/>
            <a:ext cx="1434146" cy="35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hlinkClick r:id="rId29" action="ppaction://hlinksldjump">
                  <a:extLst>
                    <a:ext uri="{A12FA001-AC4F-418D-AE19-62706E023703}">
                      <ahyp:hlinkClr xmlns:ahyp="http://schemas.microsoft.com/office/drawing/2018/hyperlinkcolor" val="tx"/>
                    </a:ext>
                  </a:extLst>
                </a:hlinkClick>
              </a:rPr>
              <a:t>mark234</a:t>
            </a:r>
            <a:endParaRPr lang="en-US" u="sng" dirty="0">
              <a:solidFill>
                <a:schemeClr val="tx1"/>
              </a:solidFill>
            </a:endParaRPr>
          </a:p>
        </p:txBody>
      </p:sp>
      <p:sp>
        <p:nvSpPr>
          <p:cNvPr id="45" name="Rectangle: Rounded Corners 44">
            <a:hlinkClick r:id="rId8" action="ppaction://hlinksldjump"/>
            <a:extLst>
              <a:ext uri="{FF2B5EF4-FFF2-40B4-BE49-F238E27FC236}">
                <a16:creationId xmlns:a16="http://schemas.microsoft.com/office/drawing/2014/main" id="{93A9DCA5-521C-4527-B085-B54E476A9211}"/>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063119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4900" dirty="0">
                <a:solidFill>
                  <a:schemeClr val="bg1"/>
                </a:solidFill>
              </a:rPr>
              <a:t>Rate</a:t>
            </a:r>
          </a:p>
        </p:txBody>
      </p:sp>
    </p:spTree>
    <p:extLst>
      <p:ext uri="{BB962C8B-B14F-4D97-AF65-F5344CB8AC3E}">
        <p14:creationId xmlns:p14="http://schemas.microsoft.com/office/powerpoint/2010/main" val="316500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Stitch Markers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1A739B5B-E355-40E8-98BB-6D8CE2040B1F}"/>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1" name="Rectangle 60">
            <a:extLst>
              <a:ext uri="{FF2B5EF4-FFF2-40B4-BE49-F238E27FC236}">
                <a16:creationId xmlns:a16="http://schemas.microsoft.com/office/drawing/2014/main" id="{945BC08D-8841-4E05-A89D-67A1E66B0CF8}"/>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08B8D01-8644-4A67-9CBA-52CCA0B59237}"/>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grpSp>
        <p:nvGrpSpPr>
          <p:cNvPr id="65" name="Group 64">
            <a:extLst>
              <a:ext uri="{FF2B5EF4-FFF2-40B4-BE49-F238E27FC236}">
                <a16:creationId xmlns:a16="http://schemas.microsoft.com/office/drawing/2014/main" id="{88FF0C36-A1BF-4E90-A910-BCA6F96EF3B4}"/>
              </a:ext>
            </a:extLst>
          </p:cNvPr>
          <p:cNvGrpSpPr/>
          <p:nvPr/>
        </p:nvGrpSpPr>
        <p:grpSpPr>
          <a:xfrm>
            <a:off x="0" y="-3175"/>
            <a:ext cx="12192000" cy="646176"/>
            <a:chOff x="0" y="-3175"/>
            <a:chExt cx="12192000" cy="646176"/>
          </a:xfrm>
        </p:grpSpPr>
        <p:sp>
          <p:nvSpPr>
            <p:cNvPr id="67" name="Rectangle: Rounded Corners 66">
              <a:extLst>
                <a:ext uri="{FF2B5EF4-FFF2-40B4-BE49-F238E27FC236}">
                  <a16:creationId xmlns:a16="http://schemas.microsoft.com/office/drawing/2014/main" id="{DD7D3AA1-DB96-40F9-936A-6ECEABACE1C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hlinkClick r:id="rId11" action="ppaction://hlinksldjump"/>
              <a:extLst>
                <a:ext uri="{FF2B5EF4-FFF2-40B4-BE49-F238E27FC236}">
                  <a16:creationId xmlns:a16="http://schemas.microsoft.com/office/drawing/2014/main" id="{540833C8-EC46-4EBA-A42A-7624551F54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69" name="Picture 68">
              <a:hlinkClick r:id="rId13" action="ppaction://hlinksldjump"/>
              <a:extLst>
                <a:ext uri="{FF2B5EF4-FFF2-40B4-BE49-F238E27FC236}">
                  <a16:creationId xmlns:a16="http://schemas.microsoft.com/office/drawing/2014/main" id="{3F3F5AD6-2A89-490C-A4F8-71286BE1D1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70" name="Picture 69">
              <a:hlinkClick r:id="rId15" action="ppaction://hlinksldjump"/>
              <a:extLst>
                <a:ext uri="{FF2B5EF4-FFF2-40B4-BE49-F238E27FC236}">
                  <a16:creationId xmlns:a16="http://schemas.microsoft.com/office/drawing/2014/main" id="{FF6AB4CA-AA2C-4054-9AFA-5F61DB01EC6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71" name="Rectangle: Rounded Corners 70">
              <a:extLst>
                <a:ext uri="{FF2B5EF4-FFF2-40B4-BE49-F238E27FC236}">
                  <a16:creationId xmlns:a16="http://schemas.microsoft.com/office/drawing/2014/main" id="{081062E4-19FA-4278-B213-B4854F304E6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2" name="Rectangle: Rounded Corners 71">
              <a:hlinkClick r:id="rId9" action="ppaction://hlinksldjump"/>
              <a:extLst>
                <a:ext uri="{FF2B5EF4-FFF2-40B4-BE49-F238E27FC236}">
                  <a16:creationId xmlns:a16="http://schemas.microsoft.com/office/drawing/2014/main" id="{3A95507F-40B4-41EF-9350-8EA9FB59F21E}"/>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73" name="Rectangle: Rounded Corners 72">
              <a:hlinkClick r:id="rId9" action="ppaction://hlinksldjump"/>
              <a:extLst>
                <a:ext uri="{FF2B5EF4-FFF2-40B4-BE49-F238E27FC236}">
                  <a16:creationId xmlns:a16="http://schemas.microsoft.com/office/drawing/2014/main" id="{4F780CC8-B52F-4871-AC1A-612631B2619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81" name="Group 80">
            <a:extLst>
              <a:ext uri="{FF2B5EF4-FFF2-40B4-BE49-F238E27FC236}">
                <a16:creationId xmlns:a16="http://schemas.microsoft.com/office/drawing/2014/main" id="{F4927FA5-482E-4CD6-9599-1E7E14A6631A}"/>
              </a:ext>
            </a:extLst>
          </p:cNvPr>
          <p:cNvGrpSpPr/>
          <p:nvPr/>
        </p:nvGrpSpPr>
        <p:grpSpPr>
          <a:xfrm>
            <a:off x="0" y="6524170"/>
            <a:ext cx="12192000" cy="348343"/>
            <a:chOff x="0" y="6524170"/>
            <a:chExt cx="12192000" cy="348343"/>
          </a:xfrm>
        </p:grpSpPr>
        <p:grpSp>
          <p:nvGrpSpPr>
            <p:cNvPr id="84" name="Group 83">
              <a:extLst>
                <a:ext uri="{FF2B5EF4-FFF2-40B4-BE49-F238E27FC236}">
                  <a16:creationId xmlns:a16="http://schemas.microsoft.com/office/drawing/2014/main" id="{61E4B94B-8865-4B31-9B03-E9C31619D497}"/>
                </a:ext>
              </a:extLst>
            </p:cNvPr>
            <p:cNvGrpSpPr/>
            <p:nvPr/>
          </p:nvGrpSpPr>
          <p:grpSpPr>
            <a:xfrm>
              <a:off x="0" y="6524170"/>
              <a:ext cx="12192000" cy="348343"/>
              <a:chOff x="0" y="6524170"/>
              <a:chExt cx="12192000" cy="348343"/>
            </a:xfrm>
          </p:grpSpPr>
          <p:sp>
            <p:nvSpPr>
              <p:cNvPr id="107" name="Rectangle: Rounded Corners 106">
                <a:extLst>
                  <a:ext uri="{FF2B5EF4-FFF2-40B4-BE49-F238E27FC236}">
                    <a16:creationId xmlns:a16="http://schemas.microsoft.com/office/drawing/2014/main" id="{24CE5F7A-39AE-47EB-BA4F-7DB37E5F5897}"/>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34CFB91A-A94F-4D4C-8965-8937B697001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97" name="Group 96">
              <a:extLst>
                <a:ext uri="{FF2B5EF4-FFF2-40B4-BE49-F238E27FC236}">
                  <a16:creationId xmlns:a16="http://schemas.microsoft.com/office/drawing/2014/main" id="{79129A05-12D7-46D7-B770-AFE889592FB7}"/>
                </a:ext>
              </a:extLst>
            </p:cNvPr>
            <p:cNvGrpSpPr/>
            <p:nvPr/>
          </p:nvGrpSpPr>
          <p:grpSpPr>
            <a:xfrm>
              <a:off x="9719746" y="6600793"/>
              <a:ext cx="2011656" cy="256480"/>
              <a:chOff x="9719746" y="6600793"/>
              <a:chExt cx="2011656" cy="256480"/>
            </a:xfrm>
          </p:grpSpPr>
          <p:sp>
            <p:nvSpPr>
              <p:cNvPr id="105" name="Rectangle: Rounded Corners 104">
                <a:hlinkClick r:id="rId17" action="ppaction://hlinksldjump"/>
                <a:extLst>
                  <a:ext uri="{FF2B5EF4-FFF2-40B4-BE49-F238E27FC236}">
                    <a16:creationId xmlns:a16="http://schemas.microsoft.com/office/drawing/2014/main" id="{C59F2E6A-783E-43A1-A0F0-A9606BFFD1D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106" name="Rectangle: Rounded Corners 105">
                <a:hlinkClick r:id="rId18" action="ppaction://hlinksldjump"/>
                <a:extLst>
                  <a:ext uri="{FF2B5EF4-FFF2-40B4-BE49-F238E27FC236}">
                    <a16:creationId xmlns:a16="http://schemas.microsoft.com/office/drawing/2014/main" id="{50573C0C-6F74-4398-86DE-B7B5B25B202B}"/>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99" name="Group 98">
              <a:extLst>
                <a:ext uri="{FF2B5EF4-FFF2-40B4-BE49-F238E27FC236}">
                  <a16:creationId xmlns:a16="http://schemas.microsoft.com/office/drawing/2014/main" id="{2A0B0E18-F448-48F3-AF21-EC51F539AE3E}"/>
                </a:ext>
              </a:extLst>
            </p:cNvPr>
            <p:cNvGrpSpPr/>
            <p:nvPr/>
          </p:nvGrpSpPr>
          <p:grpSpPr>
            <a:xfrm>
              <a:off x="166789" y="6598734"/>
              <a:ext cx="1599857" cy="230072"/>
              <a:chOff x="166789" y="6598734"/>
              <a:chExt cx="1599857" cy="230072"/>
            </a:xfrm>
          </p:grpSpPr>
          <p:pic>
            <p:nvPicPr>
              <p:cNvPr id="100" name="Picture 99">
                <a:hlinkClick r:id="rId19"/>
                <a:extLst>
                  <a:ext uri="{FF2B5EF4-FFF2-40B4-BE49-F238E27FC236}">
                    <a16:creationId xmlns:a16="http://schemas.microsoft.com/office/drawing/2014/main" id="{A7AEF4F2-9F90-4C46-A8B6-DF75CA3D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101" name="Picture 100">
                <a:hlinkClick r:id="rId20"/>
                <a:extLst>
                  <a:ext uri="{FF2B5EF4-FFF2-40B4-BE49-F238E27FC236}">
                    <a16:creationId xmlns:a16="http://schemas.microsoft.com/office/drawing/2014/main" id="{0F3E9300-1223-4F5E-968B-65081A1DBF29}"/>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102" name="Picture 101">
                <a:hlinkClick r:id="rId21"/>
                <a:extLst>
                  <a:ext uri="{FF2B5EF4-FFF2-40B4-BE49-F238E27FC236}">
                    <a16:creationId xmlns:a16="http://schemas.microsoft.com/office/drawing/2014/main" id="{7B2D13E6-6BDA-4C4A-8458-B0EEC39F0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103" name="Picture 102">
                <a:hlinkClick r:id="rId22"/>
                <a:extLst>
                  <a:ext uri="{FF2B5EF4-FFF2-40B4-BE49-F238E27FC236}">
                    <a16:creationId xmlns:a16="http://schemas.microsoft.com/office/drawing/2014/main" id="{797A91AC-7614-417C-9569-0E70DA47EAB4}"/>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104" name="Picture 103">
                <a:hlinkClick r:id="rId23"/>
                <a:extLst>
                  <a:ext uri="{FF2B5EF4-FFF2-40B4-BE49-F238E27FC236}">
                    <a16:creationId xmlns:a16="http://schemas.microsoft.com/office/drawing/2014/main" id="{22C220BD-E6DE-4CCD-B835-F1CB7975C7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grpSp>
        <p:nvGrpSpPr>
          <p:cNvPr id="14" name="Group 13">
            <a:extLst>
              <a:ext uri="{FF2B5EF4-FFF2-40B4-BE49-F238E27FC236}">
                <a16:creationId xmlns:a16="http://schemas.microsoft.com/office/drawing/2014/main" id="{A0BC2E3D-E0EE-4167-A41F-F4DE1B52A7F7}"/>
              </a:ext>
            </a:extLst>
          </p:cNvPr>
          <p:cNvGrpSpPr/>
          <p:nvPr/>
        </p:nvGrpSpPr>
        <p:grpSpPr>
          <a:xfrm>
            <a:off x="4573096" y="2047199"/>
            <a:ext cx="3188991" cy="4256521"/>
            <a:chOff x="4500518" y="2047199"/>
            <a:chExt cx="3188991" cy="4256521"/>
          </a:xfrm>
        </p:grpSpPr>
        <p:grpSp>
          <p:nvGrpSpPr>
            <p:cNvPr id="4" name="Group 3">
              <a:extLst>
                <a:ext uri="{FF2B5EF4-FFF2-40B4-BE49-F238E27FC236}">
                  <a16:creationId xmlns:a16="http://schemas.microsoft.com/office/drawing/2014/main" id="{E347C1AB-B871-494F-A175-5C92BD155B22}"/>
                </a:ext>
              </a:extLst>
            </p:cNvPr>
            <p:cNvGrpSpPr/>
            <p:nvPr/>
          </p:nvGrpSpPr>
          <p:grpSpPr>
            <a:xfrm>
              <a:off x="4500518" y="2047199"/>
              <a:ext cx="3188991" cy="4256521"/>
              <a:chOff x="4631144" y="2047199"/>
              <a:chExt cx="3188991" cy="4256521"/>
            </a:xfrm>
          </p:grpSpPr>
          <p:grpSp>
            <p:nvGrpSpPr>
              <p:cNvPr id="76" name="Group 75">
                <a:extLst>
                  <a:ext uri="{FF2B5EF4-FFF2-40B4-BE49-F238E27FC236}">
                    <a16:creationId xmlns:a16="http://schemas.microsoft.com/office/drawing/2014/main" id="{E39D013C-1627-49FC-BC17-40CF44F28F79}"/>
                  </a:ext>
                </a:extLst>
              </p:cNvPr>
              <p:cNvGrpSpPr/>
              <p:nvPr/>
            </p:nvGrpSpPr>
            <p:grpSpPr>
              <a:xfrm>
                <a:off x="4631144" y="2047199"/>
                <a:ext cx="3188991" cy="4256521"/>
                <a:chOff x="1005808" y="2012451"/>
                <a:chExt cx="3188991" cy="4256521"/>
              </a:xfrm>
            </p:grpSpPr>
            <p:grpSp>
              <p:nvGrpSpPr>
                <p:cNvPr id="77" name="Group 76">
                  <a:extLst>
                    <a:ext uri="{FF2B5EF4-FFF2-40B4-BE49-F238E27FC236}">
                      <a16:creationId xmlns:a16="http://schemas.microsoft.com/office/drawing/2014/main" id="{C19C36AA-B7A4-4AB9-A3B3-4370F1F52839}"/>
                    </a:ext>
                  </a:extLst>
                </p:cNvPr>
                <p:cNvGrpSpPr/>
                <p:nvPr/>
              </p:nvGrpSpPr>
              <p:grpSpPr>
                <a:xfrm>
                  <a:off x="1005808" y="2012451"/>
                  <a:ext cx="3180903" cy="4256521"/>
                  <a:chOff x="1092892" y="2012451"/>
                  <a:chExt cx="3180903" cy="4256521"/>
                </a:xfrm>
              </p:grpSpPr>
              <p:grpSp>
                <p:nvGrpSpPr>
                  <p:cNvPr id="83" name="Group 82">
                    <a:extLst>
                      <a:ext uri="{FF2B5EF4-FFF2-40B4-BE49-F238E27FC236}">
                        <a16:creationId xmlns:a16="http://schemas.microsoft.com/office/drawing/2014/main" id="{C5D6FB1E-D108-4801-BF91-5E127CB37932}"/>
                      </a:ext>
                    </a:extLst>
                  </p:cNvPr>
                  <p:cNvGrpSpPr/>
                  <p:nvPr/>
                </p:nvGrpSpPr>
                <p:grpSpPr>
                  <a:xfrm>
                    <a:off x="1092892" y="2012451"/>
                    <a:ext cx="3180903" cy="4256521"/>
                    <a:chOff x="2736068" y="3959219"/>
                    <a:chExt cx="1428457" cy="2196137"/>
                  </a:xfrm>
                </p:grpSpPr>
                <p:sp>
                  <p:nvSpPr>
                    <p:cNvPr id="85" name="Rectangle: Rounded Corners 84">
                      <a:extLst>
                        <a:ext uri="{FF2B5EF4-FFF2-40B4-BE49-F238E27FC236}">
                          <a16:creationId xmlns:a16="http://schemas.microsoft.com/office/drawing/2014/main" id="{B1D26796-8D9A-40C2-B4FF-04FF995AE141}"/>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Rounded Corners 85">
                      <a:hlinkClick r:id="rId11" action="ppaction://hlinksldjump"/>
                      <a:extLst>
                        <a:ext uri="{FF2B5EF4-FFF2-40B4-BE49-F238E27FC236}">
                          <a16:creationId xmlns:a16="http://schemas.microsoft.com/office/drawing/2014/main" id="{400ABF84-463E-4CD4-8673-8776E7EE70E9}"/>
                        </a:ext>
                      </a:extLst>
                    </p:cNvPr>
                    <p:cNvSpPr/>
                    <p:nvPr/>
                  </p:nvSpPr>
                  <p:spPr>
                    <a:xfrm>
                      <a:off x="2843925" y="5725726"/>
                      <a:ext cx="551940"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Add To Cart</a:t>
                      </a:r>
                    </a:p>
                  </p:txBody>
                </p:sp>
              </p:grpSp>
              <p:sp>
                <p:nvSpPr>
                  <p:cNvPr id="82" name="Rectangle: Rounded Corners 81">
                    <a:hlinkClick r:id="rId24" action="ppaction://hlinksldjump"/>
                    <a:extLst>
                      <a:ext uri="{FF2B5EF4-FFF2-40B4-BE49-F238E27FC236}">
                        <a16:creationId xmlns:a16="http://schemas.microsoft.com/office/drawing/2014/main" id="{76327A6E-D4A1-4DB7-9477-7E89B7903D15}"/>
                      </a:ext>
                    </a:extLst>
                  </p:cNvPr>
                  <p:cNvSpPr/>
                  <p:nvPr/>
                </p:nvSpPr>
                <p:spPr>
                  <a:xfrm>
                    <a:off x="2802311" y="5436269"/>
                    <a:ext cx="1229066" cy="486200"/>
                  </a:xfrm>
                  <a:prstGeom prst="roundRect">
                    <a:avLst/>
                  </a:prstGeom>
                  <a:solidFill>
                    <a:srgbClr val="D74E23"/>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grpSp>
            <p:grpSp>
              <p:nvGrpSpPr>
                <p:cNvPr id="78" name="Group 77">
                  <a:extLst>
                    <a:ext uri="{FF2B5EF4-FFF2-40B4-BE49-F238E27FC236}">
                      <a16:creationId xmlns:a16="http://schemas.microsoft.com/office/drawing/2014/main" id="{90872B45-55FC-4649-A693-AA5A8AB33D3A}"/>
                    </a:ext>
                  </a:extLst>
                </p:cNvPr>
                <p:cNvGrpSpPr/>
                <p:nvPr/>
              </p:nvGrpSpPr>
              <p:grpSpPr>
                <a:xfrm>
                  <a:off x="1115200" y="4286572"/>
                  <a:ext cx="3079599" cy="803194"/>
                  <a:chOff x="5694629" y="3300711"/>
                  <a:chExt cx="3079599" cy="803194"/>
                </a:xfrm>
              </p:grpSpPr>
              <p:sp>
                <p:nvSpPr>
                  <p:cNvPr id="79" name="Rectangle: Rounded Corners 78">
                    <a:extLst>
                      <a:ext uri="{FF2B5EF4-FFF2-40B4-BE49-F238E27FC236}">
                        <a16:creationId xmlns:a16="http://schemas.microsoft.com/office/drawing/2014/main" id="{E7EDF3C8-6B69-44A6-AEE8-5C9076C2F60E}"/>
                      </a:ext>
                    </a:extLst>
                  </p:cNvPr>
                  <p:cNvSpPr/>
                  <p:nvPr/>
                </p:nvSpPr>
                <p:spPr>
                  <a:xfrm>
                    <a:off x="5694629" y="3300711"/>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Product: Stitch Marker</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Color: ROYGBV</a:t>
                    </a:r>
                  </a:p>
                  <a:p>
                    <a:r>
                      <a:rPr lang="en-US" sz="1200" b="1" dirty="0">
                        <a:solidFill>
                          <a:schemeClr val="tx1"/>
                        </a:solidFill>
                        <a:latin typeface="Arial" panose="020B0604020202020204" pitchFamily="34" charset="0"/>
                        <a:cs typeface="Arial" panose="020B0604020202020204" pitchFamily="34" charset="0"/>
                      </a:rPr>
                      <a:t>Stock: 5 Packs</a:t>
                    </a:r>
                    <a:endParaRPr lang="en-US" sz="1200" dirty="0">
                      <a:solidFill>
                        <a:schemeClr val="tx1"/>
                      </a:solidFill>
                      <a:latin typeface="Arial" panose="020B0604020202020204" pitchFamily="34" charset="0"/>
                      <a:cs typeface="Arial" panose="020B0604020202020204" pitchFamily="34" charset="0"/>
                    </a:endParaRPr>
                  </a:p>
                  <a:p>
                    <a:endParaRPr lang="en-US" sz="1200" b="1" dirty="0">
                      <a:solidFill>
                        <a:schemeClr val="tx1"/>
                      </a:solidFill>
                      <a:latin typeface="Arial" panose="020B0604020202020204" pitchFamily="34" charset="0"/>
                      <a:cs typeface="Arial" panose="020B0604020202020204" pitchFamily="34" charset="0"/>
                    </a:endParaRPr>
                  </a:p>
                </p:txBody>
              </p:sp>
              <p:sp>
                <p:nvSpPr>
                  <p:cNvPr id="80" name="Rectangle 79">
                    <a:hlinkClick r:id="rId25" action="ppaction://hlinksldjump"/>
                    <a:extLst>
                      <a:ext uri="{FF2B5EF4-FFF2-40B4-BE49-F238E27FC236}">
                        <a16:creationId xmlns:a16="http://schemas.microsoft.com/office/drawing/2014/main" id="{36B20CDE-532A-435D-8C97-85357EE9B9A0}"/>
                      </a:ext>
                    </a:extLst>
                  </p:cNvPr>
                  <p:cNvSpPr/>
                  <p:nvPr/>
                </p:nvSpPr>
                <p:spPr>
                  <a:xfrm>
                    <a:off x="5731169" y="387866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rPr>
                      <a:t>Ratings</a:t>
                    </a:r>
                  </a:p>
                </p:txBody>
              </p:sp>
            </p:grpSp>
          </p:grpSp>
          <p:sp>
            <p:nvSpPr>
              <p:cNvPr id="63" name="Rectangle 62">
                <a:extLst>
                  <a:ext uri="{FF2B5EF4-FFF2-40B4-BE49-F238E27FC236}">
                    <a16:creationId xmlns:a16="http://schemas.microsoft.com/office/drawing/2014/main" id="{BD8C8DF9-0291-458D-A47E-717BB6183065}"/>
                  </a:ext>
                </a:extLst>
              </p:cNvPr>
              <p:cNvSpPr/>
              <p:nvPr/>
            </p:nvSpPr>
            <p:spPr>
              <a:xfrm>
                <a:off x="5906615" y="5038602"/>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 </a:t>
                </a:r>
                <a:r>
                  <a:rPr lang="en-US" sz="1200" b="1" dirty="0">
                    <a:solidFill>
                      <a:schemeClr val="tx1"/>
                    </a:solidFill>
                    <a:latin typeface="Arial" panose="020B0604020202020204" pitchFamily="34" charset="0"/>
                    <a:cs typeface="Arial" panose="020B0604020202020204" pitchFamily="34" charset="0"/>
                  </a:rPr>
                  <a:t>50</a:t>
                </a:r>
              </a:p>
            </p:txBody>
          </p:sp>
        </p:grpSp>
        <p:sp>
          <p:nvSpPr>
            <p:cNvPr id="110" name="Rectangle 109">
              <a:extLst>
                <a:ext uri="{FF2B5EF4-FFF2-40B4-BE49-F238E27FC236}">
                  <a16:creationId xmlns:a16="http://schemas.microsoft.com/office/drawing/2014/main" id="{FDC1A17F-6E96-4C6A-ACD4-BAAFCAA4FCB8}"/>
                </a:ext>
              </a:extLst>
            </p:cNvPr>
            <p:cNvSpPr/>
            <p:nvPr/>
          </p:nvSpPr>
          <p:spPr>
            <a:xfrm>
              <a:off x="4612165" y="5132134"/>
              <a:ext cx="1001890" cy="19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1"/>
                  </a:solidFill>
                  <a:latin typeface="Arial" panose="020B0604020202020204" pitchFamily="34" charset="0"/>
                  <a:cs typeface="Arial" panose="020B0604020202020204" pitchFamily="34" charset="0"/>
                  <a:hlinkClick r:id="rId26" action="ppaction://hlinksldjump"/>
                </a:rPr>
                <a:t>Description</a:t>
              </a:r>
              <a:endParaRPr lang="en-US" sz="1200" u="sng" dirty="0">
                <a:solidFill>
                  <a:schemeClr val="accent1"/>
                </a:solidFill>
                <a:latin typeface="Arial" panose="020B0604020202020204" pitchFamily="34" charset="0"/>
                <a:cs typeface="Arial" panose="020B0604020202020204" pitchFamily="34" charset="0"/>
              </a:endParaRPr>
            </a:p>
          </p:txBody>
        </p:sp>
      </p:grpSp>
      <p:pic>
        <p:nvPicPr>
          <p:cNvPr id="87" name="Picture 86">
            <a:hlinkClick r:id="rId27" action="ppaction://hlinksldjump"/>
            <a:extLst>
              <a:ext uri="{FF2B5EF4-FFF2-40B4-BE49-F238E27FC236}">
                <a16:creationId xmlns:a16="http://schemas.microsoft.com/office/drawing/2014/main" id="{CD05120C-EC73-4205-921B-750CDA617E88}"/>
              </a:ext>
            </a:extLst>
          </p:cNvPr>
          <p:cNvPicPr>
            <a:picLocks noChangeAspect="1"/>
          </p:cNvPicPr>
          <p:nvPr/>
        </p:nvPicPr>
        <p:blipFill rotWithShape="1">
          <a:blip r:embed="rId28">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88" name="Picture 87">
            <a:hlinkClick r:id="rId29" action="ppaction://hlinksldjump"/>
            <a:extLst>
              <a:ext uri="{FF2B5EF4-FFF2-40B4-BE49-F238E27FC236}">
                <a16:creationId xmlns:a16="http://schemas.microsoft.com/office/drawing/2014/main" id="{F809580E-BB1A-4C23-ACE0-C3289DF2F83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004818" y="2247649"/>
            <a:ext cx="2159266" cy="1729369"/>
          </a:xfrm>
          <a:prstGeom prst="rect">
            <a:avLst/>
          </a:prstGeom>
        </p:spPr>
      </p:pic>
    </p:spTree>
    <p:extLst>
      <p:ext uri="{BB962C8B-B14F-4D97-AF65-F5344CB8AC3E}">
        <p14:creationId xmlns:p14="http://schemas.microsoft.com/office/powerpoint/2010/main" val="3020727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6" name="Rectangle: Rounded Corners 5">
            <a:hlinkClick r:id="rId13" action="ppaction://hlinksldjump"/>
            <a:extLst>
              <a:ext uri="{FF2B5EF4-FFF2-40B4-BE49-F238E27FC236}">
                <a16:creationId xmlns:a16="http://schemas.microsoft.com/office/drawing/2014/main" id="{F509CEEF-C373-42AF-AB79-50419BD4488D}"/>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sp>
        <p:nvSpPr>
          <p:cNvPr id="36" name="Rectangle: Rounded Corners 35">
            <a:hlinkClick r:id="rId14" action="ppaction://hlinksldjump"/>
            <a:extLst>
              <a:ext uri="{FF2B5EF4-FFF2-40B4-BE49-F238E27FC236}">
                <a16:creationId xmlns:a16="http://schemas.microsoft.com/office/drawing/2014/main" id="{7F584542-9F91-44BC-B3DF-EE1A23ED85CF}"/>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2" name="Rectangle 1">
            <a:hlinkClick r:id="rId15"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6"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7"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18"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9"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20"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22"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4"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6"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7"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8"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9"/>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30"/>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31"/>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32"/>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3"/>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76" name="Picture 75">
            <a:hlinkClick r:id="rId34" action="ppaction://hlinksldjump"/>
            <a:extLst>
              <a:ext uri="{FF2B5EF4-FFF2-40B4-BE49-F238E27FC236}">
                <a16:creationId xmlns:a16="http://schemas.microsoft.com/office/drawing/2014/main" id="{1DCD2066-432C-4179-85C3-66BF851D63FC}"/>
              </a:ext>
            </a:extLst>
          </p:cNvPr>
          <p:cNvPicPr>
            <a:picLocks noChangeAspect="1"/>
          </p:cNvPicPr>
          <p:nvPr/>
        </p:nvPicPr>
        <p:blipFill rotWithShape="1">
          <a:blip r:embed="rId35">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7" name="Rectangle: Rounded Corners 56">
            <a:hlinkClick r:id="rId26" action="ppaction://hlinksldjump"/>
            <a:extLst>
              <a:ext uri="{FF2B5EF4-FFF2-40B4-BE49-F238E27FC236}">
                <a16:creationId xmlns:a16="http://schemas.microsoft.com/office/drawing/2014/main" id="{E1338932-F89C-482A-B4F8-C951E6B984AD}"/>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774362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5"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16"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7"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8"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20"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2"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4"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5"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6"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7"/>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8"/>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9"/>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30"/>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1"/>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2" action="ppaction://hlinksldjump"/>
            <a:extLst>
              <a:ext uri="{FF2B5EF4-FFF2-40B4-BE49-F238E27FC236}">
                <a16:creationId xmlns:a16="http://schemas.microsoft.com/office/drawing/2014/main" id="{B95CCD21-6412-4CCD-A18A-0336DFCECD37}"/>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3" action="ppaction://hlinksldjump"/>
            <a:extLst>
              <a:ext uri="{FF2B5EF4-FFF2-40B4-BE49-F238E27FC236}">
                <a16:creationId xmlns:a16="http://schemas.microsoft.com/office/drawing/2014/main" id="{99A41157-FA23-4779-9F38-83B7A4A65CE3}"/>
              </a:ext>
            </a:extLst>
          </p:cNvPr>
          <p:cNvPicPr>
            <a:picLocks noChangeAspect="1"/>
          </p:cNvPicPr>
          <p:nvPr/>
        </p:nvPicPr>
        <p:blipFill rotWithShape="1">
          <a:blip r:embed="rId3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9" name="Rectangle: Rounded Corners 78">
            <a:hlinkClick r:id="rId35" action="ppaction://hlinksldjump"/>
            <a:extLst>
              <a:ext uri="{FF2B5EF4-FFF2-40B4-BE49-F238E27FC236}">
                <a16:creationId xmlns:a16="http://schemas.microsoft.com/office/drawing/2014/main" id="{5EBEF183-7463-4745-9F4D-53D3745A6D4E}"/>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4" action="ppaction://hlinksldjump"/>
            <a:extLst>
              <a:ext uri="{FF2B5EF4-FFF2-40B4-BE49-F238E27FC236}">
                <a16:creationId xmlns:a16="http://schemas.microsoft.com/office/drawing/2014/main" id="{92B6D9CC-8DB9-4A36-AC32-2B13EC251B44}"/>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601915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5"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16"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7"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8"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20"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2"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4"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5"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6"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7"/>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8"/>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9"/>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30"/>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1"/>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2" action="ppaction://hlinksldjump"/>
            <a:extLst>
              <a:ext uri="{FF2B5EF4-FFF2-40B4-BE49-F238E27FC236}">
                <a16:creationId xmlns:a16="http://schemas.microsoft.com/office/drawing/2014/main" id="{34DB091B-00AC-4AD3-B099-5F43590339D6}"/>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3" action="ppaction://hlinksldjump"/>
            <a:extLst>
              <a:ext uri="{FF2B5EF4-FFF2-40B4-BE49-F238E27FC236}">
                <a16:creationId xmlns:a16="http://schemas.microsoft.com/office/drawing/2014/main" id="{88D5FDFC-9BA8-4C16-B860-75C7FEBF2D97}"/>
              </a:ext>
            </a:extLst>
          </p:cNvPr>
          <p:cNvPicPr>
            <a:picLocks noChangeAspect="1"/>
          </p:cNvPicPr>
          <p:nvPr/>
        </p:nvPicPr>
        <p:blipFill rotWithShape="1">
          <a:blip r:embed="rId3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8" name="Rectangle: Rounded Corners 77">
            <a:hlinkClick r:id="rId35" action="ppaction://hlinksldjump"/>
            <a:extLst>
              <a:ext uri="{FF2B5EF4-FFF2-40B4-BE49-F238E27FC236}">
                <a16:creationId xmlns:a16="http://schemas.microsoft.com/office/drawing/2014/main" id="{EF4986CF-A817-409F-8538-64F53C1703B2}"/>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4" action="ppaction://hlinksldjump"/>
            <a:extLst>
              <a:ext uri="{FF2B5EF4-FFF2-40B4-BE49-F238E27FC236}">
                <a16:creationId xmlns:a16="http://schemas.microsoft.com/office/drawing/2014/main" id="{9A00A830-14CE-4387-8987-D909E365FF73}"/>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123966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8"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15"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6"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7"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19"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1"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3"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4"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5"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6"/>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7"/>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8"/>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29"/>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0"/>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1" action="ppaction://hlinksldjump"/>
            <a:extLst>
              <a:ext uri="{FF2B5EF4-FFF2-40B4-BE49-F238E27FC236}">
                <a16:creationId xmlns:a16="http://schemas.microsoft.com/office/drawing/2014/main" id="{8EDDA02C-7284-4BA6-97B2-31CBCF057227}"/>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2" action="ppaction://hlinksldjump"/>
            <a:extLst>
              <a:ext uri="{FF2B5EF4-FFF2-40B4-BE49-F238E27FC236}">
                <a16:creationId xmlns:a16="http://schemas.microsoft.com/office/drawing/2014/main" id="{37BB2B00-9187-4C50-A788-EF366D25CF39}"/>
              </a:ext>
            </a:extLst>
          </p:cNvPr>
          <p:cNvPicPr>
            <a:picLocks noChangeAspect="1"/>
          </p:cNvPicPr>
          <p:nvPr/>
        </p:nvPicPr>
        <p:blipFill rotWithShape="1">
          <a:blip r:embed="rId3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8" name="Rectangle: Rounded Corners 77">
            <a:hlinkClick r:id="rId34" action="ppaction://hlinksldjump"/>
            <a:extLst>
              <a:ext uri="{FF2B5EF4-FFF2-40B4-BE49-F238E27FC236}">
                <a16:creationId xmlns:a16="http://schemas.microsoft.com/office/drawing/2014/main" id="{81F4760E-AD66-46C7-81A9-C0AE3A0821BF}"/>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3" action="ppaction://hlinksldjump"/>
            <a:extLst>
              <a:ext uri="{FF2B5EF4-FFF2-40B4-BE49-F238E27FC236}">
                <a16:creationId xmlns:a16="http://schemas.microsoft.com/office/drawing/2014/main" id="{AC4D0C6B-846B-432C-ABF6-DCED7CE0FC62}"/>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510774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5"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16"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6"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7"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19"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1"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3"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4"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5"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6"/>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7"/>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8"/>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29"/>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0"/>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1" action="ppaction://hlinksldjump"/>
            <a:extLst>
              <a:ext uri="{FF2B5EF4-FFF2-40B4-BE49-F238E27FC236}">
                <a16:creationId xmlns:a16="http://schemas.microsoft.com/office/drawing/2014/main" id="{4592781D-8540-4804-9A84-EE4714FDA1C0}"/>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2" action="ppaction://hlinksldjump"/>
            <a:extLst>
              <a:ext uri="{FF2B5EF4-FFF2-40B4-BE49-F238E27FC236}">
                <a16:creationId xmlns:a16="http://schemas.microsoft.com/office/drawing/2014/main" id="{C2500352-B7E3-4C4F-8303-88A704FF3369}"/>
              </a:ext>
            </a:extLst>
          </p:cNvPr>
          <p:cNvPicPr>
            <a:picLocks noChangeAspect="1"/>
          </p:cNvPicPr>
          <p:nvPr/>
        </p:nvPicPr>
        <p:blipFill rotWithShape="1">
          <a:blip r:embed="rId3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8" name="Rectangle: Rounded Corners 77">
            <a:hlinkClick r:id="rId34" action="ppaction://hlinksldjump"/>
            <a:extLst>
              <a:ext uri="{FF2B5EF4-FFF2-40B4-BE49-F238E27FC236}">
                <a16:creationId xmlns:a16="http://schemas.microsoft.com/office/drawing/2014/main" id="{87DE4CE8-074B-48DB-8DAF-DFEF706AAD20}"/>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3" action="ppaction://hlinksldjump"/>
            <a:extLst>
              <a:ext uri="{FF2B5EF4-FFF2-40B4-BE49-F238E27FC236}">
                <a16:creationId xmlns:a16="http://schemas.microsoft.com/office/drawing/2014/main" id="{2B2800A8-193A-4177-A771-B5035774D42E}"/>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547126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5"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16"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7"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8"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20"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2"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4"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5"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6"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7"/>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8"/>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9"/>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30"/>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1"/>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2" action="ppaction://hlinksldjump"/>
            <a:extLst>
              <a:ext uri="{FF2B5EF4-FFF2-40B4-BE49-F238E27FC236}">
                <a16:creationId xmlns:a16="http://schemas.microsoft.com/office/drawing/2014/main" id="{72AB4F8C-7F67-470D-9203-D368AD900B11}"/>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3" action="ppaction://hlinksldjump"/>
            <a:extLst>
              <a:ext uri="{FF2B5EF4-FFF2-40B4-BE49-F238E27FC236}">
                <a16:creationId xmlns:a16="http://schemas.microsoft.com/office/drawing/2014/main" id="{60706F93-14DD-4DDB-BBD1-CA846E31F1C3}"/>
              </a:ext>
            </a:extLst>
          </p:cNvPr>
          <p:cNvPicPr>
            <a:picLocks noChangeAspect="1"/>
          </p:cNvPicPr>
          <p:nvPr/>
        </p:nvPicPr>
        <p:blipFill rotWithShape="1">
          <a:blip r:embed="rId3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8" name="Rectangle: Rounded Corners 77">
            <a:hlinkClick r:id="rId35" action="ppaction://hlinksldjump"/>
            <a:extLst>
              <a:ext uri="{FF2B5EF4-FFF2-40B4-BE49-F238E27FC236}">
                <a16:creationId xmlns:a16="http://schemas.microsoft.com/office/drawing/2014/main" id="{66ECDD47-C0A1-40A8-AEDA-C16243CEDEEB}"/>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4" action="ppaction://hlinksldjump"/>
            <a:extLst>
              <a:ext uri="{FF2B5EF4-FFF2-40B4-BE49-F238E27FC236}">
                <a16:creationId xmlns:a16="http://schemas.microsoft.com/office/drawing/2014/main" id="{2AF81CEC-78F2-4AD9-89D0-B0228C4BB520}"/>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035590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5"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8"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6"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7"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19"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1"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3"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4"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5"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6"/>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7"/>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8"/>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29"/>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0"/>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1" action="ppaction://hlinksldjump"/>
            <a:extLst>
              <a:ext uri="{FF2B5EF4-FFF2-40B4-BE49-F238E27FC236}">
                <a16:creationId xmlns:a16="http://schemas.microsoft.com/office/drawing/2014/main" id="{4E91A2AE-A31D-40A2-A87D-ABEFDBCC3C11}"/>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2" action="ppaction://hlinksldjump"/>
            <a:extLst>
              <a:ext uri="{FF2B5EF4-FFF2-40B4-BE49-F238E27FC236}">
                <a16:creationId xmlns:a16="http://schemas.microsoft.com/office/drawing/2014/main" id="{77C180CD-D8F6-469C-8F52-D4B52BC256C8}"/>
              </a:ext>
            </a:extLst>
          </p:cNvPr>
          <p:cNvPicPr>
            <a:picLocks noChangeAspect="1"/>
          </p:cNvPicPr>
          <p:nvPr/>
        </p:nvPicPr>
        <p:blipFill rotWithShape="1">
          <a:blip r:embed="rId3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8" name="Rectangle: Rounded Corners 77">
            <a:hlinkClick r:id="rId34" action="ppaction://hlinksldjump"/>
            <a:extLst>
              <a:ext uri="{FF2B5EF4-FFF2-40B4-BE49-F238E27FC236}">
                <a16:creationId xmlns:a16="http://schemas.microsoft.com/office/drawing/2014/main" id="{5F79159A-5A0B-4E66-AB08-7D9BDC6E8E13}"/>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3" action="ppaction://hlinksldjump"/>
            <a:extLst>
              <a:ext uri="{FF2B5EF4-FFF2-40B4-BE49-F238E27FC236}">
                <a16:creationId xmlns:a16="http://schemas.microsoft.com/office/drawing/2014/main" id="{2AAB348C-4427-406F-AC17-F1A8D236147B}"/>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90940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5"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16"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7"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8"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20"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2"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4"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5"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6"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7"/>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8"/>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9"/>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30"/>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1"/>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2" action="ppaction://hlinksldjump"/>
            <a:extLst>
              <a:ext uri="{FF2B5EF4-FFF2-40B4-BE49-F238E27FC236}">
                <a16:creationId xmlns:a16="http://schemas.microsoft.com/office/drawing/2014/main" id="{D1C35D74-2DF0-472B-AA5A-536FFE491399}"/>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3" action="ppaction://hlinksldjump"/>
            <a:extLst>
              <a:ext uri="{FF2B5EF4-FFF2-40B4-BE49-F238E27FC236}">
                <a16:creationId xmlns:a16="http://schemas.microsoft.com/office/drawing/2014/main" id="{4735AA25-0615-480E-92D1-4BD172E69D4D}"/>
              </a:ext>
            </a:extLst>
          </p:cNvPr>
          <p:cNvPicPr>
            <a:picLocks noChangeAspect="1"/>
          </p:cNvPicPr>
          <p:nvPr/>
        </p:nvPicPr>
        <p:blipFill rotWithShape="1">
          <a:blip r:embed="rId3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8" name="Rectangle: Rounded Corners 77">
            <a:hlinkClick r:id="rId35" action="ppaction://hlinksldjump"/>
            <a:extLst>
              <a:ext uri="{FF2B5EF4-FFF2-40B4-BE49-F238E27FC236}">
                <a16:creationId xmlns:a16="http://schemas.microsoft.com/office/drawing/2014/main" id="{D2DA5324-A63D-49CA-AC56-C181EA5DEEFE}"/>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4" action="ppaction://hlinksldjump"/>
            <a:extLst>
              <a:ext uri="{FF2B5EF4-FFF2-40B4-BE49-F238E27FC236}">
                <a16:creationId xmlns:a16="http://schemas.microsoft.com/office/drawing/2014/main" id="{CDE62183-141E-4708-ABAC-744E5F6E2FD9}"/>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984077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8"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15"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6"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7"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19"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1"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3"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4"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5"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6"/>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7"/>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8"/>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29"/>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0"/>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1" action="ppaction://hlinksldjump"/>
            <a:extLst>
              <a:ext uri="{FF2B5EF4-FFF2-40B4-BE49-F238E27FC236}">
                <a16:creationId xmlns:a16="http://schemas.microsoft.com/office/drawing/2014/main" id="{D725B73C-C966-4753-877F-2BDC544B13E9}"/>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2" action="ppaction://hlinksldjump"/>
            <a:extLst>
              <a:ext uri="{FF2B5EF4-FFF2-40B4-BE49-F238E27FC236}">
                <a16:creationId xmlns:a16="http://schemas.microsoft.com/office/drawing/2014/main" id="{51D93F81-01E7-4B0D-9EC4-B82F9FBCBED0}"/>
              </a:ext>
            </a:extLst>
          </p:cNvPr>
          <p:cNvPicPr>
            <a:picLocks noChangeAspect="1"/>
          </p:cNvPicPr>
          <p:nvPr/>
        </p:nvPicPr>
        <p:blipFill rotWithShape="1">
          <a:blip r:embed="rId3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8" name="Rectangle: Rounded Corners 77">
            <a:hlinkClick r:id="rId34" action="ppaction://hlinksldjump"/>
            <a:extLst>
              <a:ext uri="{FF2B5EF4-FFF2-40B4-BE49-F238E27FC236}">
                <a16:creationId xmlns:a16="http://schemas.microsoft.com/office/drawing/2014/main" id="{A6C7D2F6-2557-4FB2-B54D-D105C61BB70B}"/>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3" action="ppaction://hlinksldjump"/>
            <a:extLst>
              <a:ext uri="{FF2B5EF4-FFF2-40B4-BE49-F238E27FC236}">
                <a16:creationId xmlns:a16="http://schemas.microsoft.com/office/drawing/2014/main" id="{EFA3F19F-B235-4155-906B-47606E215CF5}"/>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816818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5"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8"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6"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7"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19"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1"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3"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4"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5"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6"/>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7"/>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8"/>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29"/>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0"/>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1" action="ppaction://hlinksldjump"/>
            <a:extLst>
              <a:ext uri="{FF2B5EF4-FFF2-40B4-BE49-F238E27FC236}">
                <a16:creationId xmlns:a16="http://schemas.microsoft.com/office/drawing/2014/main" id="{939020B5-0564-4539-ADB3-6C0F621A1F4B}"/>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2" action="ppaction://hlinksldjump"/>
            <a:extLst>
              <a:ext uri="{FF2B5EF4-FFF2-40B4-BE49-F238E27FC236}">
                <a16:creationId xmlns:a16="http://schemas.microsoft.com/office/drawing/2014/main" id="{77C1ECE6-7272-42F1-8D6C-327DAE1488B6}"/>
              </a:ext>
            </a:extLst>
          </p:cNvPr>
          <p:cNvPicPr>
            <a:picLocks noChangeAspect="1"/>
          </p:cNvPicPr>
          <p:nvPr/>
        </p:nvPicPr>
        <p:blipFill rotWithShape="1">
          <a:blip r:embed="rId3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8" name="Rectangle: Rounded Corners 77">
            <a:hlinkClick r:id="rId34" action="ppaction://hlinksldjump"/>
            <a:extLst>
              <a:ext uri="{FF2B5EF4-FFF2-40B4-BE49-F238E27FC236}">
                <a16:creationId xmlns:a16="http://schemas.microsoft.com/office/drawing/2014/main" id="{E1FE75D9-F87E-43C5-8733-ED248A52075E}"/>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3" action="ppaction://hlinksldjump"/>
            <a:extLst>
              <a:ext uri="{FF2B5EF4-FFF2-40B4-BE49-F238E27FC236}">
                <a16:creationId xmlns:a16="http://schemas.microsoft.com/office/drawing/2014/main" id="{34860BA1-7285-4649-B0ED-DE6003CFAE58}"/>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4224571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1350-A602-4E10-8A4D-D58778CB1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946" y="1188215"/>
            <a:ext cx="7646107" cy="5256128"/>
          </a:xfrm>
          <a:prstGeom prst="rect">
            <a:avLst/>
          </a:prstGeom>
        </p:spPr>
      </p:pic>
      <p:grpSp>
        <p:nvGrpSpPr>
          <p:cNvPr id="8" name="Group 7">
            <a:extLst>
              <a:ext uri="{FF2B5EF4-FFF2-40B4-BE49-F238E27FC236}">
                <a16:creationId xmlns:a16="http://schemas.microsoft.com/office/drawing/2014/main" id="{93229559-DD73-4ED6-9E64-4F0645FF3724}"/>
              </a:ext>
            </a:extLst>
          </p:cNvPr>
          <p:cNvGrpSpPr/>
          <p:nvPr/>
        </p:nvGrpSpPr>
        <p:grpSpPr>
          <a:xfrm>
            <a:off x="5704113" y="0"/>
            <a:ext cx="783771" cy="923330"/>
            <a:chOff x="5588000" y="46335"/>
            <a:chExt cx="783771" cy="923330"/>
          </a:xfrm>
        </p:grpSpPr>
        <p:sp>
          <p:nvSpPr>
            <p:cNvPr id="6" name="Oval 5">
              <a:hlinkClick r:id="rId3" action="ppaction://hlinksldjump"/>
              <a:extLst>
                <a:ext uri="{FF2B5EF4-FFF2-40B4-BE49-F238E27FC236}">
                  <a16:creationId xmlns:a16="http://schemas.microsoft.com/office/drawing/2014/main" id="{4BF831DA-E3D3-493A-8CAE-22D60C8A6189}"/>
                </a:ext>
              </a:extLst>
            </p:cNvPr>
            <p:cNvSpPr/>
            <p:nvPr/>
          </p:nvSpPr>
          <p:spPr>
            <a:xfrm>
              <a:off x="5588000" y="188686"/>
              <a:ext cx="783771" cy="63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778BC724-DDC2-44BE-A63E-588337502723}"/>
                </a:ext>
              </a:extLst>
            </p:cNvPr>
            <p:cNvSpPr/>
            <p:nvPr/>
          </p:nvSpPr>
          <p:spPr>
            <a:xfrm>
              <a:off x="5708015" y="46335"/>
              <a:ext cx="576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grpSp>
    </p:spTree>
    <p:extLst>
      <p:ext uri="{BB962C8B-B14F-4D97-AF65-F5344CB8AC3E}">
        <p14:creationId xmlns:p14="http://schemas.microsoft.com/office/powerpoint/2010/main" val="3918290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2" name="Rectangle 1">
            <a:hlinkClick r:id="rId13"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4"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5"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15"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6"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7"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19"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1"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3"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4"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5"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6"/>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7"/>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8"/>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29"/>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0"/>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1" action="ppaction://hlinksldjump"/>
            <a:extLst>
              <a:ext uri="{FF2B5EF4-FFF2-40B4-BE49-F238E27FC236}">
                <a16:creationId xmlns:a16="http://schemas.microsoft.com/office/drawing/2014/main" id="{C1F8F680-05FA-4B4C-B71E-849D17AF6EA0}"/>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2" action="ppaction://hlinksldjump"/>
            <a:extLst>
              <a:ext uri="{FF2B5EF4-FFF2-40B4-BE49-F238E27FC236}">
                <a16:creationId xmlns:a16="http://schemas.microsoft.com/office/drawing/2014/main" id="{66A0FCB6-2A15-4A68-9238-7BF0ABE3B0F6}"/>
              </a:ext>
            </a:extLst>
          </p:cNvPr>
          <p:cNvPicPr>
            <a:picLocks noChangeAspect="1"/>
          </p:cNvPicPr>
          <p:nvPr/>
        </p:nvPicPr>
        <p:blipFill rotWithShape="1">
          <a:blip r:embed="rId33">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78" name="Rectangle: Rounded Corners 77">
            <a:hlinkClick r:id="rId34" action="ppaction://hlinksldjump"/>
            <a:extLst>
              <a:ext uri="{FF2B5EF4-FFF2-40B4-BE49-F238E27FC236}">
                <a16:creationId xmlns:a16="http://schemas.microsoft.com/office/drawing/2014/main" id="{0BAB4EE5-454A-428A-98EA-A3CF16C98970}"/>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57" name="Rectangle: Rounded Corners 56">
            <a:hlinkClick r:id="rId23" action="ppaction://hlinksldjump"/>
            <a:extLst>
              <a:ext uri="{FF2B5EF4-FFF2-40B4-BE49-F238E27FC236}">
                <a16:creationId xmlns:a16="http://schemas.microsoft.com/office/drawing/2014/main" id="{B829A6FB-341D-4E1C-86F2-958F22046565}"/>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783636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Rate</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Category: </a:t>
            </a:r>
            <a:r>
              <a:rPr lang="en-US" dirty="0">
                <a:solidFill>
                  <a:schemeClr val="tx1"/>
                </a:solidFill>
              </a:rPr>
              <a:t>Yarn</a:t>
            </a:r>
          </a:p>
          <a:p>
            <a:r>
              <a:rPr lang="en-US" b="1" dirty="0">
                <a:solidFill>
                  <a:schemeClr val="tx1"/>
                </a:solidFill>
              </a:rPr>
              <a:t>Color: </a:t>
            </a:r>
            <a:r>
              <a:rPr lang="en-US" dirty="0">
                <a:solidFill>
                  <a:schemeClr val="tx1"/>
                </a:solidFill>
              </a:rPr>
              <a:t>Green</a:t>
            </a:r>
          </a:p>
          <a:p>
            <a:r>
              <a:rPr lang="en-US" b="1" dirty="0">
                <a:solidFill>
                  <a:schemeClr val="tx1"/>
                </a:solidFill>
              </a:rPr>
              <a:t>Quality:     Good</a:t>
            </a:r>
            <a:r>
              <a:rPr lang="en-US" dirty="0">
                <a:solidFill>
                  <a:schemeClr val="tx1"/>
                </a:solidFill>
              </a:rPr>
              <a:t>       </a:t>
            </a:r>
            <a:r>
              <a:rPr lang="en-US" b="1" dirty="0">
                <a:solidFill>
                  <a:schemeClr val="tx1"/>
                </a:solidFill>
              </a:rPr>
              <a:t>Better</a:t>
            </a:r>
            <a:r>
              <a:rPr lang="en-US" dirty="0">
                <a:solidFill>
                  <a:schemeClr val="tx1"/>
                </a:solidFill>
              </a:rPr>
              <a:t>      </a:t>
            </a:r>
            <a:r>
              <a:rPr lang="en-US" b="1" dirty="0">
                <a:solidFill>
                  <a:schemeClr val="tx1"/>
                </a:solidFill>
              </a:rPr>
              <a:t>Best</a:t>
            </a:r>
          </a:p>
          <a:p>
            <a:r>
              <a:rPr lang="en-US" b="1" dirty="0">
                <a:solidFill>
                  <a:schemeClr val="tx1"/>
                </a:solidFill>
              </a:rPr>
              <a:t>Satisfied:      Yes            No</a:t>
            </a:r>
            <a:endParaRPr lang="en-US" dirty="0">
              <a:solidFill>
                <a:schemeClr val="tx1"/>
              </a:solidFill>
            </a:endParaRPr>
          </a:p>
        </p:txBody>
      </p:sp>
      <p:pic>
        <p:nvPicPr>
          <p:cNvPr id="4" name="Graphic 3" descr="Star">
            <a:extLst>
              <a:ext uri="{FF2B5EF4-FFF2-40B4-BE49-F238E27FC236}">
                <a16:creationId xmlns:a16="http://schemas.microsoft.com/office/drawing/2014/main" id="{97F8A9B7-4FD5-4064-9A8B-68832C19E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6446" y="2238505"/>
            <a:ext cx="580584" cy="580584"/>
          </a:xfrm>
          <a:prstGeom prst="rect">
            <a:avLst/>
          </a:prstGeom>
        </p:spPr>
      </p:pic>
      <p:pic>
        <p:nvPicPr>
          <p:cNvPr id="31" name="Graphic 30" descr="Star">
            <a:extLst>
              <a:ext uri="{FF2B5EF4-FFF2-40B4-BE49-F238E27FC236}">
                <a16:creationId xmlns:a16="http://schemas.microsoft.com/office/drawing/2014/main" id="{323CC08E-55E5-4437-A421-C1061CD856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7030" y="2234916"/>
            <a:ext cx="580584" cy="580584"/>
          </a:xfrm>
          <a:prstGeom prst="rect">
            <a:avLst/>
          </a:prstGeom>
        </p:spPr>
      </p:pic>
      <p:pic>
        <p:nvPicPr>
          <p:cNvPr id="32" name="Graphic 31" descr="Star">
            <a:extLst>
              <a:ext uri="{FF2B5EF4-FFF2-40B4-BE49-F238E27FC236}">
                <a16:creationId xmlns:a16="http://schemas.microsoft.com/office/drawing/2014/main" id="{77C6C989-B7EA-4183-8085-23A320210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7614" y="2234398"/>
            <a:ext cx="580584" cy="580584"/>
          </a:xfrm>
          <a:prstGeom prst="rect">
            <a:avLst/>
          </a:prstGeom>
        </p:spPr>
      </p:pic>
      <p:pic>
        <p:nvPicPr>
          <p:cNvPr id="33" name="Graphic 32" descr="Star">
            <a:extLst>
              <a:ext uri="{FF2B5EF4-FFF2-40B4-BE49-F238E27FC236}">
                <a16:creationId xmlns:a16="http://schemas.microsoft.com/office/drawing/2014/main" id="{F4FDE05C-F0AA-40B4-8460-C6C9137E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8198" y="2233880"/>
            <a:ext cx="580584" cy="580584"/>
          </a:xfrm>
          <a:prstGeom prst="rect">
            <a:avLst/>
          </a:prstGeom>
        </p:spPr>
      </p:pic>
      <p:pic>
        <p:nvPicPr>
          <p:cNvPr id="34" name="Graphic 33" descr="Star">
            <a:extLst>
              <a:ext uri="{FF2B5EF4-FFF2-40B4-BE49-F238E27FC236}">
                <a16:creationId xmlns:a16="http://schemas.microsoft.com/office/drawing/2014/main" id="{56CFF3AB-7F1A-4509-AE92-C47E8B248B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782" y="2230954"/>
            <a:ext cx="580584" cy="580584"/>
          </a:xfrm>
          <a:prstGeom prst="rect">
            <a:avLst/>
          </a:prstGeom>
        </p:spPr>
      </p:pic>
      <p:sp>
        <p:nvSpPr>
          <p:cNvPr id="5" name="Rectangle: Rounded Corners 4">
            <a:extLst>
              <a:ext uri="{FF2B5EF4-FFF2-40B4-BE49-F238E27FC236}">
                <a16:creationId xmlns:a16="http://schemas.microsoft.com/office/drawing/2014/main" id="{6E9D3D13-C620-4E3C-BC78-156ABA18246A}"/>
              </a:ext>
            </a:extLst>
          </p:cNvPr>
          <p:cNvSpPr/>
          <p:nvPr/>
        </p:nvSpPr>
        <p:spPr>
          <a:xfrm>
            <a:off x="4833257" y="2612575"/>
            <a:ext cx="5965372" cy="312056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Comment Here…</a:t>
            </a:r>
          </a:p>
        </p:txBody>
      </p:sp>
      <p:sp>
        <p:nvSpPr>
          <p:cNvPr id="36" name="Rectangle: Rounded Corners 35">
            <a:hlinkClick r:id="rId13" action="ppaction://hlinksldjump"/>
            <a:extLst>
              <a:ext uri="{FF2B5EF4-FFF2-40B4-BE49-F238E27FC236}">
                <a16:creationId xmlns:a16="http://schemas.microsoft.com/office/drawing/2014/main" id="{7F584542-9F91-44BC-B3DF-EE1A23ED85CF}"/>
              </a:ext>
            </a:extLst>
          </p:cNvPr>
          <p:cNvSpPr/>
          <p:nvPr/>
        </p:nvSpPr>
        <p:spPr>
          <a:xfrm>
            <a:off x="9169095" y="5806879"/>
            <a:ext cx="1300856" cy="4811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
        <p:nvSpPr>
          <p:cNvPr id="2" name="Rectangle 1">
            <a:hlinkClick r:id="rId14" action="ppaction://hlinksldjump"/>
            <a:extLst>
              <a:ext uri="{FF2B5EF4-FFF2-40B4-BE49-F238E27FC236}">
                <a16:creationId xmlns:a16="http://schemas.microsoft.com/office/drawing/2014/main" id="{6149D5DF-1118-4414-8189-6E3F51B4C2D3}"/>
              </a:ext>
            </a:extLst>
          </p:cNvPr>
          <p:cNvSpPr/>
          <p:nvPr/>
        </p:nvSpPr>
        <p:spPr>
          <a:xfrm>
            <a:off x="2272167" y="4024077"/>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hlinkClick r:id="rId15" action="ppaction://hlinksldjump"/>
            <a:extLst>
              <a:ext uri="{FF2B5EF4-FFF2-40B4-BE49-F238E27FC236}">
                <a16:creationId xmlns:a16="http://schemas.microsoft.com/office/drawing/2014/main" id="{546A48F7-ADF3-4DE5-B504-45B91CEB4A16}"/>
              </a:ext>
            </a:extLst>
          </p:cNvPr>
          <p:cNvSpPr/>
          <p:nvPr/>
        </p:nvSpPr>
        <p:spPr>
          <a:xfrm>
            <a:off x="3182841" y="4023723"/>
            <a:ext cx="147310" cy="159657"/>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16" action="ppaction://hlinksldjump"/>
            <a:extLst>
              <a:ext uri="{FF2B5EF4-FFF2-40B4-BE49-F238E27FC236}">
                <a16:creationId xmlns:a16="http://schemas.microsoft.com/office/drawing/2014/main" id="{FD02CD73-DCAB-4230-BD62-443B4EAB2CCA}"/>
              </a:ext>
            </a:extLst>
          </p:cNvPr>
          <p:cNvSpPr/>
          <p:nvPr/>
        </p:nvSpPr>
        <p:spPr>
          <a:xfrm>
            <a:off x="2988198" y="3746226"/>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rId8" action="ppaction://hlinksldjump"/>
            <a:extLst>
              <a:ext uri="{FF2B5EF4-FFF2-40B4-BE49-F238E27FC236}">
                <a16:creationId xmlns:a16="http://schemas.microsoft.com/office/drawing/2014/main" id="{4C230FA4-B12B-4534-AE45-648DB0E7B528}"/>
              </a:ext>
            </a:extLst>
          </p:cNvPr>
          <p:cNvSpPr/>
          <p:nvPr/>
        </p:nvSpPr>
        <p:spPr>
          <a:xfrm>
            <a:off x="3900512" y="3746225"/>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hlinkClick r:id="rId17" action="ppaction://hlinksldjump"/>
            <a:extLst>
              <a:ext uri="{FF2B5EF4-FFF2-40B4-BE49-F238E27FC236}">
                <a16:creationId xmlns:a16="http://schemas.microsoft.com/office/drawing/2014/main" id="{C09CA27C-5027-41E7-B032-05FB805ADF4A}"/>
              </a:ext>
            </a:extLst>
          </p:cNvPr>
          <p:cNvSpPr/>
          <p:nvPr/>
        </p:nvSpPr>
        <p:spPr>
          <a:xfrm>
            <a:off x="2116589" y="3747724"/>
            <a:ext cx="147310" cy="159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8"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20"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22"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1" name="Rectangle: Rounded Corners 60">
              <a:hlinkClick r:id="rId24"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25"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6"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7"/>
                <a:extLst>
                  <a:ext uri="{FF2B5EF4-FFF2-40B4-BE49-F238E27FC236}">
                    <a16:creationId xmlns:a16="http://schemas.microsoft.com/office/drawing/2014/main" id="{09F6765F-2324-45C8-81B5-C07FBB59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8"/>
                <a:extLst>
                  <a:ext uri="{FF2B5EF4-FFF2-40B4-BE49-F238E27FC236}">
                    <a16:creationId xmlns:a16="http://schemas.microsoft.com/office/drawing/2014/main" id="{3744223D-E712-4C54-AFE4-6ADB3A637A35}"/>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9"/>
                <a:extLst>
                  <a:ext uri="{FF2B5EF4-FFF2-40B4-BE49-F238E27FC236}">
                    <a16:creationId xmlns:a16="http://schemas.microsoft.com/office/drawing/2014/main" id="{2305D0A2-C31D-460E-B062-26138EC02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30"/>
                <a:extLst>
                  <a:ext uri="{FF2B5EF4-FFF2-40B4-BE49-F238E27FC236}">
                    <a16:creationId xmlns:a16="http://schemas.microsoft.com/office/drawing/2014/main" id="{2DDCF935-3467-4413-80CC-AF4AB136AA2D}"/>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31"/>
                <a:extLst>
                  <a:ext uri="{FF2B5EF4-FFF2-40B4-BE49-F238E27FC236}">
                    <a16:creationId xmlns:a16="http://schemas.microsoft.com/office/drawing/2014/main" id="{D817B043-93CD-41F2-A07D-1865331437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6" name="Rectangle: Rounded Corners 75">
            <a:hlinkClick r:id="rId32" action="ppaction://hlinksldjump"/>
            <a:extLst>
              <a:ext uri="{FF2B5EF4-FFF2-40B4-BE49-F238E27FC236}">
                <a16:creationId xmlns:a16="http://schemas.microsoft.com/office/drawing/2014/main" id="{29F9B84D-4F49-4D2D-AD4C-D625B26645C6}"/>
              </a:ext>
            </a:extLst>
          </p:cNvPr>
          <p:cNvSpPr/>
          <p:nvPr/>
        </p:nvSpPr>
        <p:spPr>
          <a:xfrm>
            <a:off x="1536738" y="4630057"/>
            <a:ext cx="2032044" cy="6920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Product</a:t>
            </a:r>
          </a:p>
        </p:txBody>
      </p:sp>
      <p:pic>
        <p:nvPicPr>
          <p:cNvPr id="77" name="Picture 76">
            <a:hlinkClick r:id="rId33" action="ppaction://hlinksldjump"/>
            <a:extLst>
              <a:ext uri="{FF2B5EF4-FFF2-40B4-BE49-F238E27FC236}">
                <a16:creationId xmlns:a16="http://schemas.microsoft.com/office/drawing/2014/main" id="{C6D55314-CD18-47B9-ABF4-1611A163FE47}"/>
              </a:ext>
            </a:extLst>
          </p:cNvPr>
          <p:cNvPicPr>
            <a:picLocks noChangeAspect="1"/>
          </p:cNvPicPr>
          <p:nvPr/>
        </p:nvPicPr>
        <p:blipFill rotWithShape="1">
          <a:blip r:embed="rId34">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7" name="Rectangle: Rounded Corners 56">
            <a:hlinkClick r:id="rId24" action="ppaction://hlinksldjump"/>
            <a:extLst>
              <a:ext uri="{FF2B5EF4-FFF2-40B4-BE49-F238E27FC236}">
                <a16:creationId xmlns:a16="http://schemas.microsoft.com/office/drawing/2014/main" id="{D6AB44E4-C859-4DC1-AAF2-3D0E7A0A7DA6}"/>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4236172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4900" dirty="0">
                <a:solidFill>
                  <a:schemeClr val="bg1"/>
                </a:solidFill>
              </a:rPr>
              <a:t>Comment Done</a:t>
            </a:r>
          </a:p>
        </p:txBody>
      </p:sp>
    </p:spTree>
    <p:extLst>
      <p:ext uri="{BB962C8B-B14F-4D97-AF65-F5344CB8AC3E}">
        <p14:creationId xmlns:p14="http://schemas.microsoft.com/office/powerpoint/2010/main" val="1047801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3"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5"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7"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56" name="Rectangle: Rounded Corners 55">
              <a:hlinkClick r:id="rId9" action="ppaction://hlinksldjump"/>
              <a:extLst>
                <a:ext uri="{FF2B5EF4-FFF2-40B4-BE49-F238E27FC236}">
                  <a16:creationId xmlns:a16="http://schemas.microsoft.com/office/drawing/2014/main" id="{D257FB88-9965-433B-BA5F-2314D03C8076}"/>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61" name="Rectangle: Rounded Corners 60">
              <a:hlinkClick r:id="rId10"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pic>
        <p:nvPicPr>
          <p:cNvPr id="79" name="Picture 78">
            <a:hlinkClick r:id="rId11" action="ppaction://hlinksldjump"/>
            <a:extLst>
              <a:ext uri="{FF2B5EF4-FFF2-40B4-BE49-F238E27FC236}">
                <a16:creationId xmlns:a16="http://schemas.microsoft.com/office/drawing/2014/main" id="{A9819F58-74CF-40CE-B2E4-D9D34C23FEF4}"/>
              </a:ext>
            </a:extLst>
          </p:cNvPr>
          <p:cNvPicPr>
            <a:picLocks noChangeAspect="1"/>
          </p:cNvPicPr>
          <p:nvPr/>
        </p:nvPicPr>
        <p:blipFill rotWithShape="1">
          <a:blip r:embed="rId1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1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Ratings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p:txBody>
      </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19"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0"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1"/>
                <a:extLst>
                  <a:ext uri="{FF2B5EF4-FFF2-40B4-BE49-F238E27FC236}">
                    <a16:creationId xmlns:a16="http://schemas.microsoft.com/office/drawing/2014/main" id="{09F6765F-2324-45C8-81B5-C07FBB59AF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2"/>
                <a:extLst>
                  <a:ext uri="{FF2B5EF4-FFF2-40B4-BE49-F238E27FC236}">
                    <a16:creationId xmlns:a16="http://schemas.microsoft.com/office/drawing/2014/main" id="{3744223D-E712-4C54-AFE4-6ADB3A637A35}"/>
                  </a:ext>
                </a:extLst>
              </p:cNvPr>
              <p:cNvPicPr>
                <a:picLocks noChangeAspect="1"/>
              </p:cNvPicPr>
              <p:nvPr/>
            </p:nvPicPr>
            <p:blipFill rotWithShape="1">
              <a:blip r:embed="rId1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3"/>
                <a:extLst>
                  <a:ext uri="{FF2B5EF4-FFF2-40B4-BE49-F238E27FC236}">
                    <a16:creationId xmlns:a16="http://schemas.microsoft.com/office/drawing/2014/main" id="{2305D0A2-C31D-460E-B062-26138EC02B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24"/>
                <a:extLst>
                  <a:ext uri="{FF2B5EF4-FFF2-40B4-BE49-F238E27FC236}">
                    <a16:creationId xmlns:a16="http://schemas.microsoft.com/office/drawing/2014/main" id="{2DDCF935-3467-4413-80CC-AF4AB136AA2D}"/>
                  </a:ext>
                </a:extLst>
              </p:cNvPr>
              <p:cNvPicPr>
                <a:picLocks noChangeAspect="1"/>
              </p:cNvPicPr>
              <p:nvPr/>
            </p:nvPicPr>
            <p:blipFill rotWithShape="1">
              <a:blip r:embed="rId1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25"/>
                <a:extLst>
                  <a:ext uri="{FF2B5EF4-FFF2-40B4-BE49-F238E27FC236}">
                    <a16:creationId xmlns:a16="http://schemas.microsoft.com/office/drawing/2014/main" id="{D817B043-93CD-41F2-A07D-1865331437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7" name="Rectangle 76">
            <a:extLst>
              <a:ext uri="{FF2B5EF4-FFF2-40B4-BE49-F238E27FC236}">
                <a16:creationId xmlns:a16="http://schemas.microsoft.com/office/drawing/2014/main" id="{0782D9FB-348D-4245-957B-342FD6787BA4}"/>
              </a:ext>
            </a:extLst>
          </p:cNvPr>
          <p:cNvSpPr/>
          <p:nvPr/>
        </p:nvSpPr>
        <p:spPr>
          <a:xfrm>
            <a:off x="-2" y="4990"/>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8B54E7A-0B11-4807-9E46-3351DD6CE466}"/>
              </a:ext>
            </a:extLst>
          </p:cNvPr>
          <p:cNvGrpSpPr/>
          <p:nvPr/>
        </p:nvGrpSpPr>
        <p:grpSpPr>
          <a:xfrm>
            <a:off x="3037014" y="1745103"/>
            <a:ext cx="6291223" cy="2919068"/>
            <a:chOff x="3037014" y="1745103"/>
            <a:chExt cx="6291223" cy="2919068"/>
          </a:xfrm>
        </p:grpSpPr>
        <p:sp>
          <p:nvSpPr>
            <p:cNvPr id="6" name="Rectangle 5">
              <a:extLst>
                <a:ext uri="{FF2B5EF4-FFF2-40B4-BE49-F238E27FC236}">
                  <a16:creationId xmlns:a16="http://schemas.microsoft.com/office/drawing/2014/main" id="{453B3992-60DC-4F87-8D25-08DFFDA9529E}"/>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CA706BAB-AB37-4B74-B1C3-A0D38ED7E225}"/>
                </a:ext>
              </a:extLst>
            </p:cNvPr>
            <p:cNvGrpSpPr/>
            <p:nvPr/>
          </p:nvGrpSpPr>
          <p:grpSpPr>
            <a:xfrm>
              <a:off x="3037014" y="1745103"/>
              <a:ext cx="6291222" cy="2173753"/>
              <a:chOff x="3037014" y="1745103"/>
              <a:chExt cx="6291222" cy="2173753"/>
            </a:xfrm>
          </p:grpSpPr>
          <p:sp>
            <p:nvSpPr>
              <p:cNvPr id="7" name="Rectangle 6">
                <a:extLst>
                  <a:ext uri="{FF2B5EF4-FFF2-40B4-BE49-F238E27FC236}">
                    <a16:creationId xmlns:a16="http://schemas.microsoft.com/office/drawing/2014/main" id="{A3FE160B-7403-4448-9DEB-9A4920E7DDBE}"/>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hlinkClick r:id="rId10" action="ppaction://hlinksldjump"/>
                <a:extLst>
                  <a:ext uri="{FF2B5EF4-FFF2-40B4-BE49-F238E27FC236}">
                    <a16:creationId xmlns:a16="http://schemas.microsoft.com/office/drawing/2014/main" id="{8DD0402C-093A-4996-A687-66477BB9C2DE}"/>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X</a:t>
                </a:r>
              </a:p>
            </p:txBody>
          </p:sp>
          <p:sp>
            <p:nvSpPr>
              <p:cNvPr id="81" name="Rectangle 80">
                <a:extLst>
                  <a:ext uri="{FF2B5EF4-FFF2-40B4-BE49-F238E27FC236}">
                    <a16:creationId xmlns:a16="http://schemas.microsoft.com/office/drawing/2014/main" id="{AE104784-2361-47DE-9AE6-BFB3BB5DEB52}"/>
                  </a:ext>
                </a:extLst>
              </p:cNvPr>
              <p:cNvSpPr/>
              <p:nvPr/>
            </p:nvSpPr>
            <p:spPr>
              <a:xfrm>
                <a:off x="3223093" y="2745529"/>
                <a:ext cx="5931891" cy="1173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Comment And Rate Done</a:t>
                </a:r>
              </a:p>
            </p:txBody>
          </p:sp>
          <p:pic>
            <p:nvPicPr>
              <p:cNvPr id="3" name="Picture 2">
                <a:extLst>
                  <a:ext uri="{FF2B5EF4-FFF2-40B4-BE49-F238E27FC236}">
                    <a16:creationId xmlns:a16="http://schemas.microsoft.com/office/drawing/2014/main" id="{9986B5BC-514A-4401-8B7E-21405862776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447861" y="3039028"/>
                <a:ext cx="515295" cy="515295"/>
              </a:xfrm>
              <a:prstGeom prst="rect">
                <a:avLst/>
              </a:prstGeom>
            </p:spPr>
          </p:pic>
        </p:grpSp>
      </p:grpSp>
      <p:sp>
        <p:nvSpPr>
          <p:cNvPr id="47" name="Rectangle 46">
            <a:hlinkClick r:id="rId10" action="ppaction://hlinksldjump"/>
            <a:extLst>
              <a:ext uri="{FF2B5EF4-FFF2-40B4-BE49-F238E27FC236}">
                <a16:creationId xmlns:a16="http://schemas.microsoft.com/office/drawing/2014/main" id="{495591FE-D52C-4460-B919-92139F5CE993}"/>
              </a:ext>
            </a:extLst>
          </p:cNvPr>
          <p:cNvSpPr/>
          <p:nvPr/>
        </p:nvSpPr>
        <p:spPr>
          <a:xfrm>
            <a:off x="5544783" y="4106539"/>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p>
        </p:txBody>
      </p:sp>
    </p:spTree>
    <p:extLst>
      <p:ext uri="{BB962C8B-B14F-4D97-AF65-F5344CB8AC3E}">
        <p14:creationId xmlns:p14="http://schemas.microsoft.com/office/powerpoint/2010/main" val="41876244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4900" dirty="0">
                <a:solidFill>
                  <a:schemeClr val="bg1"/>
                </a:solidFill>
              </a:rPr>
              <a:t>Add to Cart</a:t>
            </a:r>
          </a:p>
        </p:txBody>
      </p:sp>
    </p:spTree>
    <p:extLst>
      <p:ext uri="{BB962C8B-B14F-4D97-AF65-F5344CB8AC3E}">
        <p14:creationId xmlns:p14="http://schemas.microsoft.com/office/powerpoint/2010/main" val="3236999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89839" y="2099799"/>
            <a:ext cx="3197079" cy="4256521"/>
            <a:chOff x="997720" y="2012451"/>
            <a:chExt cx="3197079" cy="4256521"/>
          </a:xfrm>
        </p:grpSpPr>
        <p:grpSp>
          <p:nvGrpSpPr>
            <p:cNvPr id="49" name="Group 48">
              <a:extLst>
                <a:ext uri="{FF2B5EF4-FFF2-40B4-BE49-F238E27FC236}">
                  <a16:creationId xmlns:a16="http://schemas.microsoft.com/office/drawing/2014/main" id="{9C348B23-6C59-4C42-A963-1B7A39F3C39B}"/>
                </a:ext>
              </a:extLst>
            </p:cNvPr>
            <p:cNvGrpSpPr/>
            <p:nvPr/>
          </p:nvGrpSpPr>
          <p:grpSpPr>
            <a:xfrm>
              <a:off x="997720" y="2012451"/>
              <a:ext cx="3188991" cy="4256521"/>
              <a:chOff x="1084804" y="2012451"/>
              <a:chExt cx="3188991" cy="4256521"/>
            </a:xfrm>
          </p:grpSpPr>
          <p:grpSp>
            <p:nvGrpSpPr>
              <p:cNvPr id="53" name="Group 52">
                <a:extLst>
                  <a:ext uri="{FF2B5EF4-FFF2-40B4-BE49-F238E27FC236}">
                    <a16:creationId xmlns:a16="http://schemas.microsoft.com/office/drawing/2014/main" id="{826F0774-99D6-4929-A8F2-D5547F88991B}"/>
                  </a:ext>
                </a:extLst>
              </p:cNvPr>
              <p:cNvGrpSpPr/>
              <p:nvPr/>
            </p:nvGrpSpPr>
            <p:grpSpPr>
              <a:xfrm>
                <a:off x="1084804" y="2012451"/>
                <a:ext cx="3188991" cy="4256521"/>
                <a:chOff x="1084804"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92892"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3CE67507-8A3E-466F-B06C-2C6E756A1DB9}"/>
                    </a:ext>
                  </a:extLst>
                </p:cNvPr>
                <p:cNvPicPr>
                  <a:picLocks noChangeAspect="1"/>
                </p:cNvPicPr>
                <p:nvPr/>
              </p:nvPicPr>
              <p:blipFill rotWithShape="1">
                <a:blip r:embed="rId11">
                  <a:extLst>
                    <a:ext uri="{28A0092B-C50C-407E-A947-70E740481C1C}">
                      <a14:useLocalDpi xmlns:a14="http://schemas.microsoft.com/office/drawing/2010/main" val="0"/>
                    </a:ext>
                  </a:extLst>
                </a:blip>
                <a:srcRect t="16949" b="28490"/>
                <a:stretch/>
              </p:blipFill>
              <p:spPr>
                <a:xfrm>
                  <a:off x="1084804" y="2087806"/>
                  <a:ext cx="3142579" cy="2014294"/>
                </a:xfrm>
                <a:prstGeom prst="rect">
                  <a:avLst/>
                </a:prstGeom>
                <a:ln>
                  <a:noFill/>
                </a:ln>
              </p:spPr>
            </p:pic>
          </p:grpSp>
          <p:sp>
            <p:nvSpPr>
              <p:cNvPr id="56" name="Rectangle: Rounded Corners 55">
                <a:hlinkClick r:id="rId12" action="ppaction://hlinksldjump"/>
                <a:extLst>
                  <a:ext uri="{FF2B5EF4-FFF2-40B4-BE49-F238E27FC236}">
                    <a16:creationId xmlns:a16="http://schemas.microsoft.com/office/drawing/2014/main" id="{A35C6A61-B61F-4EEE-BF2B-51BA1DC01EED}"/>
                  </a:ext>
                </a:extLst>
              </p:cNvPr>
              <p:cNvSpPr/>
              <p:nvPr/>
            </p:nvSpPr>
            <p:spPr>
              <a:xfrm>
                <a:off x="2802311" y="5436269"/>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gr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a:t>
              </a:r>
              <a:r>
                <a:rPr lang="en-US" sz="1200" dirty="0">
                  <a:solidFill>
                    <a:schemeClr val="tx1"/>
                  </a:solidFill>
                  <a:latin typeface="Arial" panose="020B0604020202020204" pitchFamily="34" charset="0"/>
                  <a:cs typeface="Arial" panose="020B0604020202020204" pitchFamily="34" charset="0"/>
                </a:rPr>
                <a:t>Acrylic Yarn</a:t>
              </a:r>
            </a:p>
            <a:p>
              <a:r>
                <a:rPr lang="en-US" sz="1200" b="1" dirty="0">
                  <a:solidFill>
                    <a:schemeClr val="tx1"/>
                  </a:solidFill>
                  <a:latin typeface="Arial" panose="020B0604020202020204" pitchFamily="34" charset="0"/>
                  <a:cs typeface="Arial" panose="020B0604020202020204" pitchFamily="34" charset="0"/>
                </a:rPr>
                <a:t>Recommended</a:t>
              </a:r>
              <a:r>
                <a:rPr lang="en-US" sz="1200" dirty="0">
                  <a:solidFill>
                    <a:schemeClr val="tx1"/>
                  </a:solidFill>
                  <a:latin typeface="Arial" panose="020B0604020202020204" pitchFamily="34" charset="0"/>
                  <a:cs typeface="Arial" panose="020B0604020202020204" pitchFamily="34" charset="0"/>
                </a:rPr>
                <a:t> Crochet Hook: 5.5 mm</a:t>
              </a:r>
            </a:p>
            <a:p>
              <a:r>
                <a:rPr lang="en-US" sz="1200" b="1" dirty="0">
                  <a:solidFill>
                    <a:schemeClr val="tx1"/>
                  </a:solidFill>
                  <a:latin typeface="Arial" panose="020B0604020202020204" pitchFamily="34" charset="0"/>
                  <a:cs typeface="Arial" panose="020B0604020202020204" pitchFamily="34" charset="0"/>
                </a:rPr>
                <a:t>Color: </a:t>
              </a:r>
              <a:r>
                <a:rPr lang="en-US" sz="1200" dirty="0">
                  <a:solidFill>
                    <a:schemeClr val="tx1"/>
                  </a:solidFill>
                  <a:latin typeface="Arial" panose="020B0604020202020204" pitchFamily="34" charset="0"/>
                  <a:cs typeface="Arial" panose="020B0604020202020204" pitchFamily="34" charset="0"/>
                </a:rPr>
                <a:t>Green</a:t>
              </a:r>
            </a:p>
            <a:p>
              <a:r>
                <a:rPr lang="en-US" sz="1200" dirty="0">
                  <a:solidFill>
                    <a:schemeClr val="tx1"/>
                  </a:solidFill>
                  <a:latin typeface="Arial" panose="020B0604020202020204" pitchFamily="34" charset="0"/>
                  <a:cs typeface="Arial" panose="020B0604020202020204" pitchFamily="34" charset="0"/>
                </a:rPr>
                <a:t>Length: 20m </a:t>
              </a:r>
            </a:p>
            <a:p>
              <a:r>
                <a:rPr lang="en-US" sz="1200" dirty="0">
                  <a:solidFill>
                    <a:schemeClr val="tx1"/>
                  </a:solidFill>
                  <a:latin typeface="Arial" panose="020B0604020202020204" pitchFamily="34" charset="0"/>
                  <a:cs typeface="Arial" panose="020B0604020202020204" pitchFamily="34" charset="0"/>
                </a:rPr>
                <a:t>Quantity: 1</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13"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4"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9"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8"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6"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8"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20"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1"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2"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3"/>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4"/>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5"/>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6"/>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7"/>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91" name="Picture 90">
            <a:hlinkClick r:id="rId28" action="ppaction://hlinksldjump"/>
            <a:extLst>
              <a:ext uri="{FF2B5EF4-FFF2-40B4-BE49-F238E27FC236}">
                <a16:creationId xmlns:a16="http://schemas.microsoft.com/office/drawing/2014/main" id="{749E423A-F6E7-4B7C-B7BB-C641D7960BA1}"/>
              </a:ext>
            </a:extLst>
          </p:cNvPr>
          <p:cNvPicPr>
            <a:picLocks noChangeAspect="1"/>
          </p:cNvPicPr>
          <p:nvPr/>
        </p:nvPicPr>
        <p:blipFill rotWithShape="1">
          <a:blip r:embed="rId29">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92" name="Picture 91">
            <a:hlinkClick r:id="rId14" action="ppaction://hlinksldjump"/>
            <a:extLst>
              <a:ext uri="{FF2B5EF4-FFF2-40B4-BE49-F238E27FC236}">
                <a16:creationId xmlns:a16="http://schemas.microsoft.com/office/drawing/2014/main" id="{CDFD1F58-07BF-4EA0-B697-B0D5A198156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
        <p:nvSpPr>
          <p:cNvPr id="59" name="Half Frame 58">
            <a:hlinkClick r:id="rId13" action="ppaction://hlinksldjump"/>
            <a:extLst>
              <a:ext uri="{FF2B5EF4-FFF2-40B4-BE49-F238E27FC236}">
                <a16:creationId xmlns:a16="http://schemas.microsoft.com/office/drawing/2014/main" id="{E7541BAC-E383-4308-9C31-179DB4601620}"/>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8" action="ppaction://hlinksldjump"/>
            <a:extLst>
              <a:ext uri="{FF2B5EF4-FFF2-40B4-BE49-F238E27FC236}">
                <a16:creationId xmlns:a16="http://schemas.microsoft.com/office/drawing/2014/main" id="{F5A1DDA5-5C53-4198-AD59-E8D7CA095E4A}"/>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ectangle: Rounded Corners 93">
            <a:hlinkClick r:id="rId20" action="ppaction://hlinksldjump"/>
            <a:extLst>
              <a:ext uri="{FF2B5EF4-FFF2-40B4-BE49-F238E27FC236}">
                <a16:creationId xmlns:a16="http://schemas.microsoft.com/office/drawing/2014/main" id="{E111AA25-DB4E-4929-B630-756C99F2DD01}"/>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4766151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89839" y="2099799"/>
            <a:ext cx="3197079" cy="4256521"/>
            <a:chOff x="997720" y="2012451"/>
            <a:chExt cx="3197079" cy="4256521"/>
          </a:xfrm>
        </p:grpSpPr>
        <p:grpSp>
          <p:nvGrpSpPr>
            <p:cNvPr id="53" name="Group 52">
              <a:extLst>
                <a:ext uri="{FF2B5EF4-FFF2-40B4-BE49-F238E27FC236}">
                  <a16:creationId xmlns:a16="http://schemas.microsoft.com/office/drawing/2014/main" id="{826F0774-99D6-4929-A8F2-D5547F88991B}"/>
                </a:ext>
              </a:extLst>
            </p:cNvPr>
            <p:cNvGrpSpPr/>
            <p:nvPr/>
          </p:nvGrpSpPr>
          <p:grpSpPr>
            <a:xfrm>
              <a:off x="997720" y="2012451"/>
              <a:ext cx="3188991" cy="4256521"/>
              <a:chOff x="1084804"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92892"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3CE67507-8A3E-466F-B06C-2C6E756A1DB9}"/>
                  </a:ext>
                </a:extLst>
              </p:cNvPr>
              <p:cNvPicPr>
                <a:picLocks noChangeAspect="1"/>
              </p:cNvPicPr>
              <p:nvPr/>
            </p:nvPicPr>
            <p:blipFill rotWithShape="1">
              <a:blip r:embed="rId11">
                <a:extLst>
                  <a:ext uri="{28A0092B-C50C-407E-A947-70E740481C1C}">
                    <a14:useLocalDpi xmlns:a14="http://schemas.microsoft.com/office/drawing/2010/main" val="0"/>
                  </a:ext>
                </a:extLst>
              </a:blip>
              <a:srcRect t="16949" b="28490"/>
              <a:stretch/>
            </p:blipFill>
            <p:spPr>
              <a:xfrm>
                <a:off x="1084804" y="2087806"/>
                <a:ext cx="3142579" cy="2014294"/>
              </a:xfrm>
              <a:prstGeom prst="rect">
                <a:avLst/>
              </a:prstGeom>
              <a:ln>
                <a:noFill/>
              </a:ln>
            </p:spPr>
          </p:pic>
        </p:gr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a:t>
              </a:r>
              <a:r>
                <a:rPr lang="en-US" sz="1200" dirty="0">
                  <a:solidFill>
                    <a:schemeClr val="tx1"/>
                  </a:solidFill>
                  <a:latin typeface="Arial" panose="020B0604020202020204" pitchFamily="34" charset="0"/>
                  <a:cs typeface="Arial" panose="020B0604020202020204" pitchFamily="34" charset="0"/>
                </a:rPr>
                <a:t>Acrylic Yarn</a:t>
              </a:r>
            </a:p>
            <a:p>
              <a:r>
                <a:rPr lang="en-US" sz="1200" b="1" dirty="0">
                  <a:solidFill>
                    <a:schemeClr val="tx1"/>
                  </a:solidFill>
                  <a:latin typeface="Arial" panose="020B0604020202020204" pitchFamily="34" charset="0"/>
                  <a:cs typeface="Arial" panose="020B0604020202020204" pitchFamily="34" charset="0"/>
                </a:rPr>
                <a:t>Recommended</a:t>
              </a:r>
              <a:r>
                <a:rPr lang="en-US" sz="1200" dirty="0">
                  <a:solidFill>
                    <a:schemeClr val="tx1"/>
                  </a:solidFill>
                  <a:latin typeface="Arial" panose="020B0604020202020204" pitchFamily="34" charset="0"/>
                  <a:cs typeface="Arial" panose="020B0604020202020204" pitchFamily="34" charset="0"/>
                </a:rPr>
                <a:t> Crochet Hook: 5.5 mm</a:t>
              </a:r>
            </a:p>
            <a:p>
              <a:r>
                <a:rPr lang="en-US" sz="1200" b="1" dirty="0">
                  <a:solidFill>
                    <a:schemeClr val="tx1"/>
                  </a:solidFill>
                  <a:latin typeface="Arial" panose="020B0604020202020204" pitchFamily="34" charset="0"/>
                  <a:cs typeface="Arial" panose="020B0604020202020204" pitchFamily="34" charset="0"/>
                </a:rPr>
                <a:t>Color: </a:t>
              </a:r>
              <a:r>
                <a:rPr lang="en-US" sz="1200" dirty="0">
                  <a:solidFill>
                    <a:schemeClr val="tx1"/>
                  </a:solidFill>
                  <a:latin typeface="Arial" panose="020B0604020202020204" pitchFamily="34" charset="0"/>
                  <a:cs typeface="Arial" panose="020B0604020202020204" pitchFamily="34" charset="0"/>
                </a:rPr>
                <a:t>Green</a:t>
              </a:r>
            </a:p>
            <a:p>
              <a:r>
                <a:rPr lang="en-US" sz="1200" dirty="0">
                  <a:solidFill>
                    <a:schemeClr val="tx1"/>
                  </a:solidFill>
                  <a:latin typeface="Arial" panose="020B0604020202020204" pitchFamily="34" charset="0"/>
                  <a:cs typeface="Arial" panose="020B0604020202020204" pitchFamily="34" charset="0"/>
                </a:rPr>
                <a:t>Length: 20m </a:t>
              </a:r>
            </a:p>
            <a:p>
              <a:r>
                <a:rPr lang="en-US" sz="1200" dirty="0">
                  <a:solidFill>
                    <a:schemeClr val="tx1"/>
                  </a:solidFill>
                  <a:latin typeface="Arial" panose="020B0604020202020204" pitchFamily="34" charset="0"/>
                  <a:cs typeface="Arial" panose="020B0604020202020204" pitchFamily="34" charset="0"/>
                </a:rPr>
                <a:t>Quantity: 2</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8"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9"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2"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9"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4"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6"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8"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9"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0"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1"/>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2"/>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3"/>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4"/>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5"/>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6" action="ppaction://hlinksldjump"/>
            <a:extLst>
              <a:ext uri="{FF2B5EF4-FFF2-40B4-BE49-F238E27FC236}">
                <a16:creationId xmlns:a16="http://schemas.microsoft.com/office/drawing/2014/main" id="{A4E90C99-5B84-4AE5-B43F-8FB3240FC8A7}"/>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7" action="ppaction://hlinksldjump"/>
            <a:extLst>
              <a:ext uri="{FF2B5EF4-FFF2-40B4-BE49-F238E27FC236}">
                <a16:creationId xmlns:a16="http://schemas.microsoft.com/office/drawing/2014/main" id="{A5C5096E-5865-46A8-A05C-916B35DEDBDD}"/>
              </a:ext>
            </a:extLst>
          </p:cNvPr>
          <p:cNvPicPr>
            <a:picLocks noChangeAspect="1"/>
          </p:cNvPicPr>
          <p:nvPr/>
        </p:nvPicPr>
        <p:blipFill rotWithShape="1">
          <a:blip r:embed="rId28">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92" name="Picture 91">
            <a:hlinkClick r:id="rId29" action="ppaction://hlinksldjump"/>
            <a:extLst>
              <a:ext uri="{FF2B5EF4-FFF2-40B4-BE49-F238E27FC236}">
                <a16:creationId xmlns:a16="http://schemas.microsoft.com/office/drawing/2014/main" id="{AB912662-BE9C-4AA0-BECB-7C1A0F40A4F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
        <p:nvSpPr>
          <p:cNvPr id="59" name="Half Frame 58">
            <a:hlinkClick r:id="rId31" action="ppaction://hlinksldjump"/>
            <a:extLst>
              <a:ext uri="{FF2B5EF4-FFF2-40B4-BE49-F238E27FC236}">
                <a16:creationId xmlns:a16="http://schemas.microsoft.com/office/drawing/2014/main" id="{EE749F2D-91F7-455A-B30E-DB32993F0EB2}"/>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9" action="ppaction://hlinksldjump"/>
            <a:extLst>
              <a:ext uri="{FF2B5EF4-FFF2-40B4-BE49-F238E27FC236}">
                <a16:creationId xmlns:a16="http://schemas.microsoft.com/office/drawing/2014/main" id="{1158C34B-563B-4527-B01C-7E05A2FF7AA8}"/>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ectangle: Rounded Corners 93">
            <a:hlinkClick r:id="rId18" action="ppaction://hlinksldjump"/>
            <a:extLst>
              <a:ext uri="{FF2B5EF4-FFF2-40B4-BE49-F238E27FC236}">
                <a16:creationId xmlns:a16="http://schemas.microsoft.com/office/drawing/2014/main" id="{2CECC214-C344-4D75-991E-065ED05A6331}"/>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616140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3"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5"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7"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9" name="Rectangle: Rounded Corners 68">
              <a:hlinkClick r:id="rId9" action="ppaction://hlinksldjump"/>
              <a:extLst>
                <a:ext uri="{FF2B5EF4-FFF2-40B4-BE49-F238E27FC236}">
                  <a16:creationId xmlns:a16="http://schemas.microsoft.com/office/drawing/2014/main" id="{2EE45E42-441C-495C-91C7-41ADA6D92B02}"/>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71" name="Rectangle: Rounded Corners 70">
              <a:hlinkClick r:id="rId10"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pic>
        <p:nvPicPr>
          <p:cNvPr id="48" name="Picture 47">
            <a:hlinkClick r:id="rId11" action="ppaction://hlinksldjump"/>
            <a:extLst>
              <a:ext uri="{FF2B5EF4-FFF2-40B4-BE49-F238E27FC236}">
                <a16:creationId xmlns:a16="http://schemas.microsoft.com/office/drawing/2014/main" id="{EFFFF5AF-2725-42D4-8208-D401AABAD460}"/>
              </a:ext>
            </a:extLst>
          </p:cNvPr>
          <p:cNvPicPr>
            <a:picLocks noChangeAspect="1"/>
          </p:cNvPicPr>
          <p:nvPr/>
        </p:nvPicPr>
        <p:blipFill rotWithShape="1">
          <a:blip r:embed="rId1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8"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19"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0"/>
                <a:extLst>
                  <a:ext uri="{FF2B5EF4-FFF2-40B4-BE49-F238E27FC236}">
                    <a16:creationId xmlns:a16="http://schemas.microsoft.com/office/drawing/2014/main" id="{71957B55-D12E-4910-BD73-69B144450C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1"/>
                <a:extLst>
                  <a:ext uri="{FF2B5EF4-FFF2-40B4-BE49-F238E27FC236}">
                    <a16:creationId xmlns:a16="http://schemas.microsoft.com/office/drawing/2014/main" id="{9E43AAF6-6B9B-47BE-AD9E-93E9AF8A478E}"/>
                  </a:ext>
                </a:extLst>
              </p:cNvPr>
              <p:cNvPicPr>
                <a:picLocks noChangeAspect="1"/>
              </p:cNvPicPr>
              <p:nvPr/>
            </p:nvPicPr>
            <p:blipFill rotWithShape="1">
              <a:blip r:embed="rId1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2"/>
                <a:extLst>
                  <a:ext uri="{FF2B5EF4-FFF2-40B4-BE49-F238E27FC236}">
                    <a16:creationId xmlns:a16="http://schemas.microsoft.com/office/drawing/2014/main" id="{32ADFAC4-8060-476B-A854-BA11051D52D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3"/>
                <a:extLst>
                  <a:ext uri="{FF2B5EF4-FFF2-40B4-BE49-F238E27FC236}">
                    <a16:creationId xmlns:a16="http://schemas.microsoft.com/office/drawing/2014/main" id="{6AFFB882-830E-410E-8DD4-502609A424B7}"/>
                  </a:ext>
                </a:extLst>
              </p:cNvPr>
              <p:cNvPicPr>
                <a:picLocks noChangeAspect="1"/>
              </p:cNvPicPr>
              <p:nvPr/>
            </p:nvPicPr>
            <p:blipFill rotWithShape="1">
              <a:blip r:embed="rId1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4"/>
                <a:extLst>
                  <a:ext uri="{FF2B5EF4-FFF2-40B4-BE49-F238E27FC236}">
                    <a16:creationId xmlns:a16="http://schemas.microsoft.com/office/drawing/2014/main" id="{05F8CC71-1C8D-40C2-98A8-E4B6F5D0190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108" name="Rectangle 107">
            <a:extLst>
              <a:ext uri="{FF2B5EF4-FFF2-40B4-BE49-F238E27FC236}">
                <a16:creationId xmlns:a16="http://schemas.microsoft.com/office/drawing/2014/main" id="{E7C867E7-650D-482B-A0F4-CCAFD6DA1E83}"/>
              </a:ext>
            </a:extLst>
          </p:cNvPr>
          <p:cNvSpPr/>
          <p:nvPr/>
        </p:nvSpPr>
        <p:spPr>
          <a:xfrm>
            <a:off x="5936" y="29194"/>
            <a:ext cx="12192002" cy="6843319"/>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6AB83553-4B00-4D3C-9296-3F654103D755}"/>
              </a:ext>
            </a:extLst>
          </p:cNvPr>
          <p:cNvGrpSpPr/>
          <p:nvPr/>
        </p:nvGrpSpPr>
        <p:grpSpPr>
          <a:xfrm>
            <a:off x="3033073" y="1740925"/>
            <a:ext cx="6291223" cy="2919068"/>
            <a:chOff x="2916961" y="1813495"/>
            <a:chExt cx="6291223" cy="2919068"/>
          </a:xfrm>
        </p:grpSpPr>
        <p:grpSp>
          <p:nvGrpSpPr>
            <p:cNvPr id="91" name="Group 90">
              <a:extLst>
                <a:ext uri="{FF2B5EF4-FFF2-40B4-BE49-F238E27FC236}">
                  <a16:creationId xmlns:a16="http://schemas.microsoft.com/office/drawing/2014/main" id="{D692042F-F4DE-4657-9281-5FCC7C05BB7B}"/>
                </a:ext>
              </a:extLst>
            </p:cNvPr>
            <p:cNvGrpSpPr/>
            <p:nvPr/>
          </p:nvGrpSpPr>
          <p:grpSpPr>
            <a:xfrm>
              <a:off x="2916961" y="1813495"/>
              <a:ext cx="6291223" cy="2919068"/>
              <a:chOff x="3037014" y="1745103"/>
              <a:chExt cx="6291223" cy="2919068"/>
            </a:xfrm>
          </p:grpSpPr>
          <p:sp>
            <p:nvSpPr>
              <p:cNvPr id="92" name="Rectangle 91">
                <a:extLst>
                  <a:ext uri="{FF2B5EF4-FFF2-40B4-BE49-F238E27FC236}">
                    <a16:creationId xmlns:a16="http://schemas.microsoft.com/office/drawing/2014/main" id="{456E5FC1-3420-4EC3-8541-0CEA4AC9C0EF}"/>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a:extLst>
                  <a:ext uri="{FF2B5EF4-FFF2-40B4-BE49-F238E27FC236}">
                    <a16:creationId xmlns:a16="http://schemas.microsoft.com/office/drawing/2014/main" id="{255F88CA-A773-4554-AA25-3C85E762F3C9}"/>
                  </a:ext>
                </a:extLst>
              </p:cNvPr>
              <p:cNvGrpSpPr/>
              <p:nvPr/>
            </p:nvGrpSpPr>
            <p:grpSpPr>
              <a:xfrm>
                <a:off x="3037014" y="1745103"/>
                <a:ext cx="6291222" cy="2173753"/>
                <a:chOff x="3037014" y="1745103"/>
                <a:chExt cx="6291222" cy="2173753"/>
              </a:xfrm>
            </p:grpSpPr>
            <p:sp>
              <p:nvSpPr>
                <p:cNvPr id="94" name="Rectangle 93">
                  <a:extLst>
                    <a:ext uri="{FF2B5EF4-FFF2-40B4-BE49-F238E27FC236}">
                      <a16:creationId xmlns:a16="http://schemas.microsoft.com/office/drawing/2014/main" id="{B71205FA-D2F3-4ABD-9E96-36179F6B4EDC}"/>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hlinkClick r:id="rId3" action="ppaction://hlinksldjump"/>
                  <a:extLst>
                    <a:ext uri="{FF2B5EF4-FFF2-40B4-BE49-F238E27FC236}">
                      <a16:creationId xmlns:a16="http://schemas.microsoft.com/office/drawing/2014/main" id="{92A1D2CD-02C9-43F6-B42D-C3CB480CF457}"/>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X</a:t>
                  </a:r>
                </a:p>
              </p:txBody>
            </p:sp>
            <p:sp>
              <p:nvSpPr>
                <p:cNvPr id="97" name="Rectangle 96">
                  <a:extLst>
                    <a:ext uri="{FF2B5EF4-FFF2-40B4-BE49-F238E27FC236}">
                      <a16:creationId xmlns:a16="http://schemas.microsoft.com/office/drawing/2014/main" id="{2B656080-25F0-4937-9F58-4F856DF767A2}"/>
                    </a:ext>
                  </a:extLst>
                </p:cNvPr>
                <p:cNvSpPr/>
                <p:nvPr/>
              </p:nvSpPr>
              <p:spPr>
                <a:xfrm>
                  <a:off x="3223093" y="2745529"/>
                  <a:ext cx="5931891" cy="1173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you sure you want to delete product in cart?</a:t>
                  </a:r>
                </a:p>
              </p:txBody>
            </p:sp>
          </p:grpSp>
        </p:grpSp>
        <p:sp>
          <p:nvSpPr>
            <p:cNvPr id="109" name="Rectangle 108">
              <a:hlinkClick r:id="rId25" action="ppaction://hlinksldjump"/>
              <a:extLst>
                <a:ext uri="{FF2B5EF4-FFF2-40B4-BE49-F238E27FC236}">
                  <a16:creationId xmlns:a16="http://schemas.microsoft.com/office/drawing/2014/main" id="{037AC26A-A8D8-4A34-B713-D1DFC967F19A}"/>
                </a:ext>
              </a:extLst>
            </p:cNvPr>
            <p:cNvSpPr/>
            <p:nvPr/>
          </p:nvSpPr>
          <p:spPr>
            <a:xfrm>
              <a:off x="4623056" y="4172744"/>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110" name="Rectangle 109">
              <a:hlinkClick r:id="rId3" action="ppaction://hlinksldjump"/>
              <a:extLst>
                <a:ext uri="{FF2B5EF4-FFF2-40B4-BE49-F238E27FC236}">
                  <a16:creationId xmlns:a16="http://schemas.microsoft.com/office/drawing/2014/main" id="{82E503CA-9E2E-46B1-96BE-4B0C84426502}"/>
                </a:ext>
              </a:extLst>
            </p:cNvPr>
            <p:cNvSpPr/>
            <p:nvPr/>
          </p:nvSpPr>
          <p:spPr>
            <a:xfrm>
              <a:off x="6285846" y="4172744"/>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grpSp>
    </p:spTree>
    <p:extLst>
      <p:ext uri="{BB962C8B-B14F-4D97-AF65-F5344CB8AC3E}">
        <p14:creationId xmlns:p14="http://schemas.microsoft.com/office/powerpoint/2010/main" val="3151558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3"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5"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7"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56" name="Rectangle: Rounded Corners 55">
              <a:hlinkClick r:id="rId9" action="ppaction://hlinksldjump"/>
              <a:extLst>
                <a:ext uri="{FF2B5EF4-FFF2-40B4-BE49-F238E27FC236}">
                  <a16:creationId xmlns:a16="http://schemas.microsoft.com/office/drawing/2014/main" id="{D257FB88-9965-433B-BA5F-2314D03C8076}"/>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61" name="Rectangle: Rounded Corners 60">
              <a:hlinkClick r:id="rId10"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pic>
        <p:nvPicPr>
          <p:cNvPr id="79" name="Picture 78">
            <a:hlinkClick r:id="rId11" action="ppaction://hlinksldjump"/>
            <a:extLst>
              <a:ext uri="{FF2B5EF4-FFF2-40B4-BE49-F238E27FC236}">
                <a16:creationId xmlns:a16="http://schemas.microsoft.com/office/drawing/2014/main" id="{76084291-3823-4388-B278-C6D91CDC6C7B}"/>
              </a:ext>
            </a:extLst>
          </p:cNvPr>
          <p:cNvPicPr>
            <a:picLocks noChangeAspect="1"/>
          </p:cNvPicPr>
          <p:nvPr/>
        </p:nvPicPr>
        <p:blipFill rotWithShape="1">
          <a:blip r:embed="rId12">
            <a:extLst>
              <a:ext uri="{28A0092B-C50C-407E-A947-70E740481C1C}">
                <a14:useLocalDpi xmlns:a14="http://schemas.microsoft.com/office/drawing/2010/main" val="0"/>
              </a:ext>
            </a:extLst>
          </a:blip>
          <a:srcRect t="15657" r="1772" b="15358"/>
          <a:stretch/>
        </p:blipFill>
        <p:spPr>
          <a:xfrm>
            <a:off x="8133494" y="92717"/>
            <a:ext cx="763647" cy="536306"/>
          </a:xfrm>
          <a:prstGeom prst="rect">
            <a:avLst/>
          </a:prstGeom>
        </p:spPr>
      </p:pic>
      <p:pic>
        <p:nvPicPr>
          <p:cNvPr id="76" name="Picture 75">
            <a:hlinkClick r:id="rId11" action="ppaction://hlinksldjump"/>
            <a:extLst>
              <a:ext uri="{FF2B5EF4-FFF2-40B4-BE49-F238E27FC236}">
                <a16:creationId xmlns:a16="http://schemas.microsoft.com/office/drawing/2014/main" id="{CE41E007-018E-4187-A0CF-FB9BA27EE34B}"/>
              </a:ext>
            </a:extLst>
          </p:cNvPr>
          <p:cNvPicPr>
            <a:picLocks noChangeAspect="1"/>
          </p:cNvPicPr>
          <p:nvPr/>
        </p:nvPicPr>
        <p:blipFill rotWithShape="1">
          <a:blip r:embed="rId1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1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Ratings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p:txBody>
      </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19"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0"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1"/>
                <a:extLst>
                  <a:ext uri="{FF2B5EF4-FFF2-40B4-BE49-F238E27FC236}">
                    <a16:creationId xmlns:a16="http://schemas.microsoft.com/office/drawing/2014/main" id="{09F6765F-2324-45C8-81B5-C07FBB59AF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2"/>
                <a:extLst>
                  <a:ext uri="{FF2B5EF4-FFF2-40B4-BE49-F238E27FC236}">
                    <a16:creationId xmlns:a16="http://schemas.microsoft.com/office/drawing/2014/main" id="{3744223D-E712-4C54-AFE4-6ADB3A637A35}"/>
                  </a:ext>
                </a:extLst>
              </p:cNvPr>
              <p:cNvPicPr>
                <a:picLocks noChangeAspect="1"/>
              </p:cNvPicPr>
              <p:nvPr/>
            </p:nvPicPr>
            <p:blipFill rotWithShape="1">
              <a:blip r:embed="rId1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3"/>
                <a:extLst>
                  <a:ext uri="{FF2B5EF4-FFF2-40B4-BE49-F238E27FC236}">
                    <a16:creationId xmlns:a16="http://schemas.microsoft.com/office/drawing/2014/main" id="{2305D0A2-C31D-460E-B062-26138EC02B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24"/>
                <a:extLst>
                  <a:ext uri="{FF2B5EF4-FFF2-40B4-BE49-F238E27FC236}">
                    <a16:creationId xmlns:a16="http://schemas.microsoft.com/office/drawing/2014/main" id="{2DDCF935-3467-4413-80CC-AF4AB136AA2D}"/>
                  </a:ext>
                </a:extLst>
              </p:cNvPr>
              <p:cNvPicPr>
                <a:picLocks noChangeAspect="1"/>
              </p:cNvPicPr>
              <p:nvPr/>
            </p:nvPicPr>
            <p:blipFill rotWithShape="1">
              <a:blip r:embed="rId1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25"/>
                <a:extLst>
                  <a:ext uri="{FF2B5EF4-FFF2-40B4-BE49-F238E27FC236}">
                    <a16:creationId xmlns:a16="http://schemas.microsoft.com/office/drawing/2014/main" id="{D817B043-93CD-41F2-A07D-1865331437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7" name="Rectangle 76">
            <a:extLst>
              <a:ext uri="{FF2B5EF4-FFF2-40B4-BE49-F238E27FC236}">
                <a16:creationId xmlns:a16="http://schemas.microsoft.com/office/drawing/2014/main" id="{0782D9FB-348D-4245-957B-342FD6787BA4}"/>
              </a:ext>
            </a:extLst>
          </p:cNvPr>
          <p:cNvSpPr/>
          <p:nvPr/>
        </p:nvSpPr>
        <p:spPr>
          <a:xfrm>
            <a:off x="-118" y="-8891"/>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8B54E7A-0B11-4807-9E46-3351DD6CE466}"/>
              </a:ext>
            </a:extLst>
          </p:cNvPr>
          <p:cNvGrpSpPr/>
          <p:nvPr/>
        </p:nvGrpSpPr>
        <p:grpSpPr>
          <a:xfrm>
            <a:off x="3037014" y="1745103"/>
            <a:ext cx="6291223" cy="2919068"/>
            <a:chOff x="3037014" y="1745103"/>
            <a:chExt cx="6291223" cy="2919068"/>
          </a:xfrm>
        </p:grpSpPr>
        <p:sp>
          <p:nvSpPr>
            <p:cNvPr id="6" name="Rectangle 5">
              <a:extLst>
                <a:ext uri="{FF2B5EF4-FFF2-40B4-BE49-F238E27FC236}">
                  <a16:creationId xmlns:a16="http://schemas.microsoft.com/office/drawing/2014/main" id="{453B3992-60DC-4F87-8D25-08DFFDA9529E}"/>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CA706BAB-AB37-4B74-B1C3-A0D38ED7E225}"/>
                </a:ext>
              </a:extLst>
            </p:cNvPr>
            <p:cNvGrpSpPr/>
            <p:nvPr/>
          </p:nvGrpSpPr>
          <p:grpSpPr>
            <a:xfrm>
              <a:off x="3037014" y="1745103"/>
              <a:ext cx="6291222" cy="2173753"/>
              <a:chOff x="3037014" y="1745103"/>
              <a:chExt cx="6291222" cy="2173753"/>
            </a:xfrm>
          </p:grpSpPr>
          <p:sp>
            <p:nvSpPr>
              <p:cNvPr id="7" name="Rectangle 6">
                <a:extLst>
                  <a:ext uri="{FF2B5EF4-FFF2-40B4-BE49-F238E27FC236}">
                    <a16:creationId xmlns:a16="http://schemas.microsoft.com/office/drawing/2014/main" id="{A3FE160B-7403-4448-9DEB-9A4920E7DDBE}"/>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hlinkClick r:id="rId26" action="ppaction://hlinksldjump"/>
                <a:extLst>
                  <a:ext uri="{FF2B5EF4-FFF2-40B4-BE49-F238E27FC236}">
                    <a16:creationId xmlns:a16="http://schemas.microsoft.com/office/drawing/2014/main" id="{8DD0402C-093A-4996-A687-66477BB9C2DE}"/>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X</a:t>
                </a:r>
              </a:p>
            </p:txBody>
          </p:sp>
          <p:sp>
            <p:nvSpPr>
              <p:cNvPr id="81" name="Rectangle 80">
                <a:extLst>
                  <a:ext uri="{FF2B5EF4-FFF2-40B4-BE49-F238E27FC236}">
                    <a16:creationId xmlns:a16="http://schemas.microsoft.com/office/drawing/2014/main" id="{AE104784-2361-47DE-9AE6-BFB3BB5DEB52}"/>
                  </a:ext>
                </a:extLst>
              </p:cNvPr>
              <p:cNvSpPr/>
              <p:nvPr/>
            </p:nvSpPr>
            <p:spPr>
              <a:xfrm>
                <a:off x="3223093" y="2745529"/>
                <a:ext cx="5931891" cy="1173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Product Successfully Deleted</a:t>
                </a:r>
              </a:p>
            </p:txBody>
          </p:sp>
          <p:pic>
            <p:nvPicPr>
              <p:cNvPr id="3" name="Picture 2">
                <a:extLst>
                  <a:ext uri="{FF2B5EF4-FFF2-40B4-BE49-F238E27FC236}">
                    <a16:creationId xmlns:a16="http://schemas.microsoft.com/office/drawing/2014/main" id="{9986B5BC-514A-4401-8B7E-21405862776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593005" y="3039028"/>
                <a:ext cx="515295" cy="515295"/>
              </a:xfrm>
              <a:prstGeom prst="rect">
                <a:avLst/>
              </a:prstGeom>
            </p:spPr>
          </p:pic>
        </p:grpSp>
      </p:grpSp>
      <p:sp>
        <p:nvSpPr>
          <p:cNvPr id="47" name="Rectangle 46">
            <a:hlinkClick r:id="rId28" action="ppaction://hlinksldjump"/>
            <a:extLst>
              <a:ext uri="{FF2B5EF4-FFF2-40B4-BE49-F238E27FC236}">
                <a16:creationId xmlns:a16="http://schemas.microsoft.com/office/drawing/2014/main" id="{495591FE-D52C-4460-B919-92139F5CE993}"/>
              </a:ext>
            </a:extLst>
          </p:cNvPr>
          <p:cNvSpPr/>
          <p:nvPr/>
        </p:nvSpPr>
        <p:spPr>
          <a:xfrm>
            <a:off x="5544783" y="4106539"/>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p>
        </p:txBody>
      </p:sp>
    </p:spTree>
    <p:extLst>
      <p:ext uri="{BB962C8B-B14F-4D97-AF65-F5344CB8AC3E}">
        <p14:creationId xmlns:p14="http://schemas.microsoft.com/office/powerpoint/2010/main" val="3892609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89839" y="2099799"/>
            <a:ext cx="3197079" cy="4256521"/>
            <a:chOff x="997720" y="2012451"/>
            <a:chExt cx="3197079" cy="4256521"/>
          </a:xfrm>
        </p:grpSpPr>
        <p:grpSp>
          <p:nvGrpSpPr>
            <p:cNvPr id="53" name="Group 52">
              <a:extLst>
                <a:ext uri="{FF2B5EF4-FFF2-40B4-BE49-F238E27FC236}">
                  <a16:creationId xmlns:a16="http://schemas.microsoft.com/office/drawing/2014/main" id="{826F0774-99D6-4929-A8F2-D5547F88991B}"/>
                </a:ext>
              </a:extLst>
            </p:cNvPr>
            <p:cNvGrpSpPr/>
            <p:nvPr/>
          </p:nvGrpSpPr>
          <p:grpSpPr>
            <a:xfrm>
              <a:off x="997720" y="2012451"/>
              <a:ext cx="3188991" cy="4256521"/>
              <a:chOff x="1084804"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92892"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3CE67507-8A3E-466F-B06C-2C6E756A1D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4804" y="2236379"/>
                <a:ext cx="3142579" cy="1717148"/>
              </a:xfrm>
              <a:prstGeom prst="rect">
                <a:avLst/>
              </a:prstGeom>
              <a:ln>
                <a:noFill/>
              </a:ln>
            </p:spPr>
          </p:pic>
        </p:gr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Aluminum Hooks</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1</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12"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3"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9"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4"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6"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8"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20"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1"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2"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3"/>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4"/>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5"/>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6"/>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7"/>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8"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9"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30">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31" action="ppaction://hlinksldjump"/>
            <a:extLst>
              <a:ext uri="{FF2B5EF4-FFF2-40B4-BE49-F238E27FC236}">
                <a16:creationId xmlns:a16="http://schemas.microsoft.com/office/drawing/2014/main" id="{8F9F60CD-6277-4DB1-B7E3-B33BCAD6A64C}"/>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32" action="ppaction://hlinksldjump"/>
            <a:extLst>
              <a:ext uri="{FF2B5EF4-FFF2-40B4-BE49-F238E27FC236}">
                <a16:creationId xmlns:a16="http://schemas.microsoft.com/office/drawing/2014/main" id="{A0A751BB-A6CE-4E38-A6ED-3860E9E6AD6E}"/>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ectangle: Rounded Corners 93">
            <a:hlinkClick r:id="rId20" action="ppaction://hlinksldjump"/>
            <a:extLst>
              <a:ext uri="{FF2B5EF4-FFF2-40B4-BE49-F238E27FC236}">
                <a16:creationId xmlns:a16="http://schemas.microsoft.com/office/drawing/2014/main" id="{4A7D0447-785E-4092-B19B-D2B96FC03BFA}"/>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13" action="ppaction://hlinksldjump"/>
            <a:extLst>
              <a:ext uri="{FF2B5EF4-FFF2-40B4-BE49-F238E27FC236}">
                <a16:creationId xmlns:a16="http://schemas.microsoft.com/office/drawing/2014/main" id="{70BEE29B-8980-49F5-BF77-EABB40840B5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989340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r>
              <a:rPr lang="en-US" sz="14900" dirty="0">
                <a:solidFill>
                  <a:schemeClr val="bg1"/>
                </a:solidFill>
              </a:rPr>
              <a:t>Hooks</a:t>
            </a:r>
          </a:p>
        </p:txBody>
      </p:sp>
    </p:spTree>
    <p:extLst>
      <p:ext uri="{BB962C8B-B14F-4D97-AF65-F5344CB8AC3E}">
        <p14:creationId xmlns:p14="http://schemas.microsoft.com/office/powerpoint/2010/main" val="3785884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89839" y="2099799"/>
            <a:ext cx="3197079" cy="4256521"/>
            <a:chOff x="997720" y="2012451"/>
            <a:chExt cx="3197079" cy="4256521"/>
          </a:xfrm>
        </p:grpSpPr>
        <p:grpSp>
          <p:nvGrpSpPr>
            <p:cNvPr id="53" name="Group 52">
              <a:extLst>
                <a:ext uri="{FF2B5EF4-FFF2-40B4-BE49-F238E27FC236}">
                  <a16:creationId xmlns:a16="http://schemas.microsoft.com/office/drawing/2014/main" id="{826F0774-99D6-4929-A8F2-D5547F88991B}"/>
                </a:ext>
              </a:extLst>
            </p:cNvPr>
            <p:cNvGrpSpPr/>
            <p:nvPr/>
          </p:nvGrpSpPr>
          <p:grpSpPr>
            <a:xfrm>
              <a:off x="997720" y="2012451"/>
              <a:ext cx="3188991" cy="4256521"/>
              <a:chOff x="1084804"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92892"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3CE67507-8A3E-466F-B06C-2C6E756A1D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4804" y="2236379"/>
                <a:ext cx="3142579" cy="1717148"/>
              </a:xfrm>
              <a:prstGeom prst="rect">
                <a:avLst/>
              </a:prstGeom>
              <a:ln>
                <a:noFill/>
              </a:ln>
            </p:spPr>
          </p:pic>
        </p:gr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Aluminum Hooks</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2</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8"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2"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9"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3"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5"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7"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9"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0"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1"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2"/>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3"/>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4"/>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5"/>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6"/>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7"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8"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29">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30" action="ppaction://hlinksldjump"/>
            <a:extLst>
              <a:ext uri="{FF2B5EF4-FFF2-40B4-BE49-F238E27FC236}">
                <a16:creationId xmlns:a16="http://schemas.microsoft.com/office/drawing/2014/main" id="{6510C935-0414-4B63-9BE3-0FD4F1D6D7E1}"/>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12" action="ppaction://hlinksldjump"/>
            <a:extLst>
              <a:ext uri="{FF2B5EF4-FFF2-40B4-BE49-F238E27FC236}">
                <a16:creationId xmlns:a16="http://schemas.microsoft.com/office/drawing/2014/main" id="{E0C99136-4E5A-42A7-B7BC-0332882A3F35}"/>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ectangle: Rounded Corners 93">
            <a:hlinkClick r:id="rId19" action="ppaction://hlinksldjump"/>
            <a:extLst>
              <a:ext uri="{FF2B5EF4-FFF2-40B4-BE49-F238E27FC236}">
                <a16:creationId xmlns:a16="http://schemas.microsoft.com/office/drawing/2014/main" id="{0CFC0DD6-F494-4A76-B518-54E0BC34C539}"/>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31" action="ppaction://hlinksldjump"/>
            <a:extLst>
              <a:ext uri="{FF2B5EF4-FFF2-40B4-BE49-F238E27FC236}">
                <a16:creationId xmlns:a16="http://schemas.microsoft.com/office/drawing/2014/main" id="{2A58024D-716E-42AE-8577-EEDB47C5BBC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1197553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Steel Hooks</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1</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11"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2"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3"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4"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6"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8"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20"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1"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2"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3"/>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4"/>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5"/>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6"/>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7"/>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8"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9"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30">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11" action="ppaction://hlinksldjump"/>
            <a:extLst>
              <a:ext uri="{FF2B5EF4-FFF2-40B4-BE49-F238E27FC236}">
                <a16:creationId xmlns:a16="http://schemas.microsoft.com/office/drawing/2014/main" id="{8F9F60CD-6277-4DB1-B7E3-B33BCAD6A64C}"/>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31" action="ppaction://hlinksldjump"/>
            <a:extLst>
              <a:ext uri="{FF2B5EF4-FFF2-40B4-BE49-F238E27FC236}">
                <a16:creationId xmlns:a16="http://schemas.microsoft.com/office/drawing/2014/main" id="{A0A751BB-A6CE-4E38-A6ED-3860E9E6AD6E}"/>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B045846F-89C9-4617-8DD5-0149FFC8526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564948" y="2461323"/>
            <a:ext cx="2558908" cy="1657370"/>
          </a:xfrm>
          <a:prstGeom prst="rect">
            <a:avLst/>
          </a:prstGeom>
        </p:spPr>
      </p:pic>
      <p:sp>
        <p:nvSpPr>
          <p:cNvPr id="63" name="Rectangle: Rounded Corners 62">
            <a:hlinkClick r:id="rId20" action="ppaction://hlinksldjump"/>
            <a:extLst>
              <a:ext uri="{FF2B5EF4-FFF2-40B4-BE49-F238E27FC236}">
                <a16:creationId xmlns:a16="http://schemas.microsoft.com/office/drawing/2014/main" id="{622254B3-193C-4DE6-BAE9-32F7E531F6E4}"/>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12" action="ppaction://hlinksldjump"/>
            <a:extLst>
              <a:ext uri="{FF2B5EF4-FFF2-40B4-BE49-F238E27FC236}">
                <a16:creationId xmlns:a16="http://schemas.microsoft.com/office/drawing/2014/main" id="{EED88803-D445-422D-B14B-F956E6C7EE3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183326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Steel Hooks</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2</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8"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1"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2"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3"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5"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7"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9"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0"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1"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2"/>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3"/>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4"/>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5"/>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6"/>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7"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8"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29">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30" action="ppaction://hlinksldjump"/>
            <a:extLst>
              <a:ext uri="{FF2B5EF4-FFF2-40B4-BE49-F238E27FC236}">
                <a16:creationId xmlns:a16="http://schemas.microsoft.com/office/drawing/2014/main" id="{6510C935-0414-4B63-9BE3-0FD4F1D6D7E1}"/>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31" action="ppaction://hlinksldjump"/>
            <a:extLst>
              <a:ext uri="{FF2B5EF4-FFF2-40B4-BE49-F238E27FC236}">
                <a16:creationId xmlns:a16="http://schemas.microsoft.com/office/drawing/2014/main" id="{E0C99136-4E5A-42A7-B7BC-0332882A3F35}"/>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4" name="Picture 93">
            <a:extLst>
              <a:ext uri="{FF2B5EF4-FFF2-40B4-BE49-F238E27FC236}">
                <a16:creationId xmlns:a16="http://schemas.microsoft.com/office/drawing/2014/main" id="{67F83525-C917-4F19-B538-4219ADCD061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564948" y="2461323"/>
            <a:ext cx="2558908" cy="1657370"/>
          </a:xfrm>
          <a:prstGeom prst="rect">
            <a:avLst/>
          </a:prstGeom>
        </p:spPr>
      </p:pic>
      <p:sp>
        <p:nvSpPr>
          <p:cNvPr id="63" name="Rectangle: Rounded Corners 62">
            <a:hlinkClick r:id="rId19" action="ppaction://hlinksldjump"/>
            <a:extLst>
              <a:ext uri="{FF2B5EF4-FFF2-40B4-BE49-F238E27FC236}">
                <a16:creationId xmlns:a16="http://schemas.microsoft.com/office/drawing/2014/main" id="{5EC38B7A-7F7A-4D9B-9F75-0267FC98EF90}"/>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33" action="ppaction://hlinksldjump"/>
            <a:extLst>
              <a:ext uri="{FF2B5EF4-FFF2-40B4-BE49-F238E27FC236}">
                <a16:creationId xmlns:a16="http://schemas.microsoft.com/office/drawing/2014/main" id="{48FC62DA-6B53-4E21-96E6-DE961E4E9FC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18568866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Plastic Hooks</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1</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11"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2"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9"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3"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5"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7"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9"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0"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1"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2"/>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3"/>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4"/>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5"/>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6"/>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7"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8"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29">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11" action="ppaction://hlinksldjump"/>
            <a:extLst>
              <a:ext uri="{FF2B5EF4-FFF2-40B4-BE49-F238E27FC236}">
                <a16:creationId xmlns:a16="http://schemas.microsoft.com/office/drawing/2014/main" id="{8F9F60CD-6277-4DB1-B7E3-B33BCAD6A64C}"/>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30" action="ppaction://hlinksldjump"/>
            <a:extLst>
              <a:ext uri="{FF2B5EF4-FFF2-40B4-BE49-F238E27FC236}">
                <a16:creationId xmlns:a16="http://schemas.microsoft.com/office/drawing/2014/main" id="{A0A751BB-A6CE-4E38-A6ED-3860E9E6AD6E}"/>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4" name="Picture 93">
            <a:extLst>
              <a:ext uri="{FF2B5EF4-FFF2-40B4-BE49-F238E27FC236}">
                <a16:creationId xmlns:a16="http://schemas.microsoft.com/office/drawing/2014/main" id="{C8A4D989-F372-426A-925C-8F4702BE50DC}"/>
              </a:ext>
            </a:extLst>
          </p:cNvPr>
          <p:cNvPicPr>
            <a:picLocks noChangeAspect="1"/>
          </p:cNvPicPr>
          <p:nvPr/>
        </p:nvPicPr>
        <p:blipFill rotWithShape="1">
          <a:blip r:embed="rId31">
            <a:extLst>
              <a:ext uri="{28A0092B-C50C-407E-A947-70E740481C1C}">
                <a14:useLocalDpi xmlns:a14="http://schemas.microsoft.com/office/drawing/2010/main" val="0"/>
              </a:ext>
            </a:extLst>
          </a:blip>
          <a:srcRect t="31583" b="47068"/>
          <a:stretch/>
        </p:blipFill>
        <p:spPr>
          <a:xfrm>
            <a:off x="4325938" y="2947780"/>
            <a:ext cx="3079600" cy="644123"/>
          </a:xfrm>
          <a:prstGeom prst="rect">
            <a:avLst/>
          </a:prstGeom>
        </p:spPr>
      </p:pic>
      <p:sp>
        <p:nvSpPr>
          <p:cNvPr id="63" name="Rectangle: Rounded Corners 62">
            <a:hlinkClick r:id="rId19" action="ppaction://hlinksldjump"/>
            <a:extLst>
              <a:ext uri="{FF2B5EF4-FFF2-40B4-BE49-F238E27FC236}">
                <a16:creationId xmlns:a16="http://schemas.microsoft.com/office/drawing/2014/main" id="{7F5C5693-04DA-4397-922D-50AA4AA43C80}"/>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12" action="ppaction://hlinksldjump"/>
            <a:extLst>
              <a:ext uri="{FF2B5EF4-FFF2-40B4-BE49-F238E27FC236}">
                <a16:creationId xmlns:a16="http://schemas.microsoft.com/office/drawing/2014/main" id="{62663461-1F1D-4FA3-B341-CE322B0757A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26887588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Plastic Hooks</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2</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8"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1"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9"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2"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4"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6"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8"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9"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0"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1"/>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2"/>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3"/>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4"/>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5"/>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6"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7"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28">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29" action="ppaction://hlinksldjump"/>
            <a:extLst>
              <a:ext uri="{FF2B5EF4-FFF2-40B4-BE49-F238E27FC236}">
                <a16:creationId xmlns:a16="http://schemas.microsoft.com/office/drawing/2014/main" id="{6510C935-0414-4B63-9BE3-0FD4F1D6D7E1}"/>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11" action="ppaction://hlinksldjump"/>
            <a:extLst>
              <a:ext uri="{FF2B5EF4-FFF2-40B4-BE49-F238E27FC236}">
                <a16:creationId xmlns:a16="http://schemas.microsoft.com/office/drawing/2014/main" id="{E0C99136-4E5A-42A7-B7BC-0332882A3F35}"/>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4" name="Picture 93">
            <a:extLst>
              <a:ext uri="{FF2B5EF4-FFF2-40B4-BE49-F238E27FC236}">
                <a16:creationId xmlns:a16="http://schemas.microsoft.com/office/drawing/2014/main" id="{BDF82B59-56C4-418A-BC57-8F223443AF03}"/>
              </a:ext>
            </a:extLst>
          </p:cNvPr>
          <p:cNvPicPr>
            <a:picLocks noChangeAspect="1"/>
          </p:cNvPicPr>
          <p:nvPr/>
        </p:nvPicPr>
        <p:blipFill rotWithShape="1">
          <a:blip r:embed="rId30">
            <a:extLst>
              <a:ext uri="{28A0092B-C50C-407E-A947-70E740481C1C}">
                <a14:useLocalDpi xmlns:a14="http://schemas.microsoft.com/office/drawing/2010/main" val="0"/>
              </a:ext>
            </a:extLst>
          </a:blip>
          <a:srcRect t="31583" b="47068"/>
          <a:stretch/>
        </p:blipFill>
        <p:spPr>
          <a:xfrm>
            <a:off x="4325938" y="2947780"/>
            <a:ext cx="3079600" cy="644123"/>
          </a:xfrm>
          <a:prstGeom prst="rect">
            <a:avLst/>
          </a:prstGeom>
        </p:spPr>
      </p:pic>
      <p:sp>
        <p:nvSpPr>
          <p:cNvPr id="63" name="Rectangle: Rounded Corners 62">
            <a:hlinkClick r:id="rId18" action="ppaction://hlinksldjump"/>
            <a:extLst>
              <a:ext uri="{FF2B5EF4-FFF2-40B4-BE49-F238E27FC236}">
                <a16:creationId xmlns:a16="http://schemas.microsoft.com/office/drawing/2014/main" id="{F0AB7BDB-5F5E-4417-8D50-73A79ABA14F9}"/>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31" action="ppaction://hlinksldjump"/>
            <a:extLst>
              <a:ext uri="{FF2B5EF4-FFF2-40B4-BE49-F238E27FC236}">
                <a16:creationId xmlns:a16="http://schemas.microsoft.com/office/drawing/2014/main" id="{FEB0AF61-1328-4201-BA69-3CBFB8273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10718466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Acrylic Yarn</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Hook 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1</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11"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2"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3"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4"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6"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8"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20"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1"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2"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3"/>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4"/>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5"/>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6"/>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7"/>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8"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9"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30">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11" action="ppaction://hlinksldjump"/>
            <a:extLst>
              <a:ext uri="{FF2B5EF4-FFF2-40B4-BE49-F238E27FC236}">
                <a16:creationId xmlns:a16="http://schemas.microsoft.com/office/drawing/2014/main" id="{8F9F60CD-6277-4DB1-B7E3-B33BCAD6A64C}"/>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31" action="ppaction://hlinksldjump"/>
            <a:extLst>
              <a:ext uri="{FF2B5EF4-FFF2-40B4-BE49-F238E27FC236}">
                <a16:creationId xmlns:a16="http://schemas.microsoft.com/office/drawing/2014/main" id="{A0A751BB-A6CE-4E38-A6ED-3860E9E6AD6E}"/>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D84FF8FB-BA2A-42F4-8A50-CF95662A4073}"/>
              </a:ext>
            </a:extLst>
          </p:cNvPr>
          <p:cNvPicPr>
            <a:picLocks noChangeAspect="1"/>
          </p:cNvPicPr>
          <p:nvPr/>
        </p:nvPicPr>
        <p:blipFill rotWithShape="1">
          <a:blip r:embed="rId32">
            <a:extLst>
              <a:ext uri="{28A0092B-C50C-407E-A947-70E740481C1C}">
                <a14:useLocalDpi xmlns:a14="http://schemas.microsoft.com/office/drawing/2010/main" val="0"/>
              </a:ext>
            </a:extLst>
          </a:blip>
          <a:srcRect t="28454" b="27119"/>
          <a:stretch/>
        </p:blipFill>
        <p:spPr>
          <a:xfrm>
            <a:off x="4623056" y="2605190"/>
            <a:ext cx="3009789" cy="1337162"/>
          </a:xfrm>
          <a:prstGeom prst="rect">
            <a:avLst/>
          </a:prstGeom>
        </p:spPr>
      </p:pic>
      <p:sp>
        <p:nvSpPr>
          <p:cNvPr id="63" name="Rectangle: Rounded Corners 62">
            <a:hlinkClick r:id="rId20" action="ppaction://hlinksldjump"/>
            <a:extLst>
              <a:ext uri="{FF2B5EF4-FFF2-40B4-BE49-F238E27FC236}">
                <a16:creationId xmlns:a16="http://schemas.microsoft.com/office/drawing/2014/main" id="{BF1C90AD-BBAC-465F-A928-43A7F79D2F24}"/>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12" action="ppaction://hlinksldjump"/>
            <a:extLst>
              <a:ext uri="{FF2B5EF4-FFF2-40B4-BE49-F238E27FC236}">
                <a16:creationId xmlns:a16="http://schemas.microsoft.com/office/drawing/2014/main" id="{98B44F83-8CFD-4977-BE5C-BF18D646AA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42853174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Acrylic Yarn</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Hook 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2</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8"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1"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2"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3"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5"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7"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9"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0"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1"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2"/>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3"/>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4"/>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5"/>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6"/>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7"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8"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29">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30" action="ppaction://hlinksldjump"/>
            <a:extLst>
              <a:ext uri="{FF2B5EF4-FFF2-40B4-BE49-F238E27FC236}">
                <a16:creationId xmlns:a16="http://schemas.microsoft.com/office/drawing/2014/main" id="{6510C935-0414-4B63-9BE3-0FD4F1D6D7E1}"/>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11" action="ppaction://hlinksldjump"/>
            <a:extLst>
              <a:ext uri="{FF2B5EF4-FFF2-40B4-BE49-F238E27FC236}">
                <a16:creationId xmlns:a16="http://schemas.microsoft.com/office/drawing/2014/main" id="{E0C99136-4E5A-42A7-B7BC-0332882A3F35}"/>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3" name="Picture 62">
            <a:extLst>
              <a:ext uri="{FF2B5EF4-FFF2-40B4-BE49-F238E27FC236}">
                <a16:creationId xmlns:a16="http://schemas.microsoft.com/office/drawing/2014/main" id="{207828E1-3AFF-4640-9225-D3EE39F57A5F}"/>
              </a:ext>
            </a:extLst>
          </p:cNvPr>
          <p:cNvPicPr>
            <a:picLocks noChangeAspect="1"/>
          </p:cNvPicPr>
          <p:nvPr/>
        </p:nvPicPr>
        <p:blipFill rotWithShape="1">
          <a:blip r:embed="rId31">
            <a:extLst>
              <a:ext uri="{28A0092B-C50C-407E-A947-70E740481C1C}">
                <a14:useLocalDpi xmlns:a14="http://schemas.microsoft.com/office/drawing/2010/main" val="0"/>
              </a:ext>
            </a:extLst>
          </a:blip>
          <a:srcRect t="28454" b="27119"/>
          <a:stretch/>
        </p:blipFill>
        <p:spPr>
          <a:xfrm>
            <a:off x="4623056" y="2605190"/>
            <a:ext cx="3009789" cy="1337162"/>
          </a:xfrm>
          <a:prstGeom prst="rect">
            <a:avLst/>
          </a:prstGeom>
        </p:spPr>
      </p:pic>
      <p:sp>
        <p:nvSpPr>
          <p:cNvPr id="94" name="Rectangle: Rounded Corners 93">
            <a:hlinkClick r:id="rId19" action="ppaction://hlinksldjump"/>
            <a:extLst>
              <a:ext uri="{FF2B5EF4-FFF2-40B4-BE49-F238E27FC236}">
                <a16:creationId xmlns:a16="http://schemas.microsoft.com/office/drawing/2014/main" id="{684D69CD-AA1F-4B49-80EC-E0598FD4C0CA}"/>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32" action="ppaction://hlinksldjump"/>
            <a:extLst>
              <a:ext uri="{FF2B5EF4-FFF2-40B4-BE49-F238E27FC236}">
                <a16:creationId xmlns:a16="http://schemas.microsoft.com/office/drawing/2014/main" id="{C67324ED-7763-4FD1-89D7-F8825A31FAFF}"/>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415876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Wool Yarn</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Hook 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1</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11"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2"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3"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4"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6"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8"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20"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1"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2"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3"/>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4"/>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5"/>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6"/>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7"/>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8"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9"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30">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11" action="ppaction://hlinksldjump"/>
            <a:extLst>
              <a:ext uri="{FF2B5EF4-FFF2-40B4-BE49-F238E27FC236}">
                <a16:creationId xmlns:a16="http://schemas.microsoft.com/office/drawing/2014/main" id="{8F9F60CD-6277-4DB1-B7E3-B33BCAD6A64C}"/>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31" action="ppaction://hlinksldjump"/>
            <a:extLst>
              <a:ext uri="{FF2B5EF4-FFF2-40B4-BE49-F238E27FC236}">
                <a16:creationId xmlns:a16="http://schemas.microsoft.com/office/drawing/2014/main" id="{A0A751BB-A6CE-4E38-A6ED-3860E9E6AD6E}"/>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23A0CCD9-914F-49A6-8B32-CC60082205EA}"/>
              </a:ext>
            </a:extLst>
          </p:cNvPr>
          <p:cNvPicPr>
            <a:picLocks noChangeAspect="1"/>
          </p:cNvPicPr>
          <p:nvPr/>
        </p:nvPicPr>
        <p:blipFill rotWithShape="1">
          <a:blip r:embed="rId32">
            <a:extLst>
              <a:ext uri="{28A0092B-C50C-407E-A947-70E740481C1C}">
                <a14:useLocalDpi xmlns:a14="http://schemas.microsoft.com/office/drawing/2010/main" val="0"/>
              </a:ext>
            </a:extLst>
          </a:blip>
          <a:srcRect t="24509" b="23558"/>
          <a:stretch/>
        </p:blipFill>
        <p:spPr>
          <a:xfrm>
            <a:off x="4440364" y="2437431"/>
            <a:ext cx="3232248" cy="1661904"/>
          </a:xfrm>
          <a:prstGeom prst="rect">
            <a:avLst/>
          </a:prstGeom>
        </p:spPr>
      </p:pic>
      <p:sp>
        <p:nvSpPr>
          <p:cNvPr id="63" name="Rectangle: Rounded Corners 62">
            <a:hlinkClick r:id="rId20" action="ppaction://hlinksldjump"/>
            <a:extLst>
              <a:ext uri="{FF2B5EF4-FFF2-40B4-BE49-F238E27FC236}">
                <a16:creationId xmlns:a16="http://schemas.microsoft.com/office/drawing/2014/main" id="{1764A04D-9A65-43C8-A6B7-B7140C54F81A}"/>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12" action="ppaction://hlinksldjump"/>
            <a:extLst>
              <a:ext uri="{FF2B5EF4-FFF2-40B4-BE49-F238E27FC236}">
                <a16:creationId xmlns:a16="http://schemas.microsoft.com/office/drawing/2014/main" id="{1F41EF57-AE8D-459E-A16C-ED130747A4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532612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Wool Yarn</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Hook 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2</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8"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1"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2"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3"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5"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7"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9"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0"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1"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2"/>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3"/>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4"/>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5"/>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6"/>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7"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8"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29">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9" name="Half Frame 58">
            <a:hlinkClick r:id="rId30" action="ppaction://hlinksldjump"/>
            <a:extLst>
              <a:ext uri="{FF2B5EF4-FFF2-40B4-BE49-F238E27FC236}">
                <a16:creationId xmlns:a16="http://schemas.microsoft.com/office/drawing/2014/main" id="{6510C935-0414-4B63-9BE3-0FD4F1D6D7E1}"/>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11" action="ppaction://hlinksldjump"/>
            <a:extLst>
              <a:ext uri="{FF2B5EF4-FFF2-40B4-BE49-F238E27FC236}">
                <a16:creationId xmlns:a16="http://schemas.microsoft.com/office/drawing/2014/main" id="{E0C99136-4E5A-42A7-B7BC-0332882A3F35}"/>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4" name="Picture 93">
            <a:extLst>
              <a:ext uri="{FF2B5EF4-FFF2-40B4-BE49-F238E27FC236}">
                <a16:creationId xmlns:a16="http://schemas.microsoft.com/office/drawing/2014/main" id="{9AAC102E-363A-42D5-8E5B-BE15B1856D30}"/>
              </a:ext>
            </a:extLst>
          </p:cNvPr>
          <p:cNvPicPr>
            <a:picLocks noChangeAspect="1"/>
          </p:cNvPicPr>
          <p:nvPr/>
        </p:nvPicPr>
        <p:blipFill rotWithShape="1">
          <a:blip r:embed="rId31">
            <a:extLst>
              <a:ext uri="{28A0092B-C50C-407E-A947-70E740481C1C}">
                <a14:useLocalDpi xmlns:a14="http://schemas.microsoft.com/office/drawing/2010/main" val="0"/>
              </a:ext>
            </a:extLst>
          </a:blip>
          <a:srcRect t="24509" b="23558"/>
          <a:stretch/>
        </p:blipFill>
        <p:spPr>
          <a:xfrm>
            <a:off x="4440364" y="2437431"/>
            <a:ext cx="3232248" cy="1661904"/>
          </a:xfrm>
          <a:prstGeom prst="rect">
            <a:avLst/>
          </a:prstGeom>
        </p:spPr>
      </p:pic>
      <p:sp>
        <p:nvSpPr>
          <p:cNvPr id="63" name="Rectangle: Rounded Corners 62">
            <a:hlinkClick r:id="rId19" action="ppaction://hlinksldjump"/>
            <a:extLst>
              <a:ext uri="{FF2B5EF4-FFF2-40B4-BE49-F238E27FC236}">
                <a16:creationId xmlns:a16="http://schemas.microsoft.com/office/drawing/2014/main" id="{0802A1DB-6E35-4CF0-B08E-5D92FDC032E4}"/>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pic>
        <p:nvPicPr>
          <p:cNvPr id="69" name="Picture 68">
            <a:hlinkClick r:id="rId32" action="ppaction://hlinksldjump"/>
            <a:extLst>
              <a:ext uri="{FF2B5EF4-FFF2-40B4-BE49-F238E27FC236}">
                <a16:creationId xmlns:a16="http://schemas.microsoft.com/office/drawing/2014/main" id="{02135C21-6FF3-4DB2-A8BC-EB29C6492C8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Tree>
    <p:extLst>
      <p:ext uri="{BB962C8B-B14F-4D97-AF65-F5344CB8AC3E}">
        <p14:creationId xmlns:p14="http://schemas.microsoft.com/office/powerpoint/2010/main" val="26887995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Cotton Yarn</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Hook 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1</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11"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2"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3"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4"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6"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8"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20"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1"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2"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3"/>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4"/>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5"/>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6"/>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7"/>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8"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9"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30">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92" name="Picture 91">
            <a:hlinkClick r:id="rId12" action="ppaction://hlinksldjump"/>
            <a:extLst>
              <a:ext uri="{FF2B5EF4-FFF2-40B4-BE49-F238E27FC236}">
                <a16:creationId xmlns:a16="http://schemas.microsoft.com/office/drawing/2014/main" id="{F27C815B-5115-4A24-964D-56767972384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
        <p:nvSpPr>
          <p:cNvPr id="59" name="Half Frame 58">
            <a:hlinkClick r:id="rId11" action="ppaction://hlinksldjump"/>
            <a:extLst>
              <a:ext uri="{FF2B5EF4-FFF2-40B4-BE49-F238E27FC236}">
                <a16:creationId xmlns:a16="http://schemas.microsoft.com/office/drawing/2014/main" id="{8F9F60CD-6277-4DB1-B7E3-B33BCAD6A64C}"/>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32" action="ppaction://hlinksldjump"/>
            <a:extLst>
              <a:ext uri="{FF2B5EF4-FFF2-40B4-BE49-F238E27FC236}">
                <a16:creationId xmlns:a16="http://schemas.microsoft.com/office/drawing/2014/main" id="{A0A751BB-A6CE-4E38-A6ED-3860E9E6AD6E}"/>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DFF43D64-8894-400E-AB1C-7DCE82376047}"/>
              </a:ext>
            </a:extLst>
          </p:cNvPr>
          <p:cNvPicPr>
            <a:picLocks noChangeAspect="1"/>
          </p:cNvPicPr>
          <p:nvPr/>
        </p:nvPicPr>
        <p:blipFill rotWithShape="1">
          <a:blip r:embed="rId33">
            <a:extLst>
              <a:ext uri="{28A0092B-C50C-407E-A947-70E740481C1C}">
                <a14:useLocalDpi xmlns:a14="http://schemas.microsoft.com/office/drawing/2010/main" val="0"/>
              </a:ext>
            </a:extLst>
          </a:blip>
          <a:srcRect t="24064" b="23716"/>
          <a:stretch/>
        </p:blipFill>
        <p:spPr>
          <a:xfrm>
            <a:off x="4448490" y="2434533"/>
            <a:ext cx="3046347" cy="1594021"/>
          </a:xfrm>
          <a:prstGeom prst="rect">
            <a:avLst/>
          </a:prstGeom>
        </p:spPr>
      </p:pic>
      <p:sp>
        <p:nvSpPr>
          <p:cNvPr id="63" name="Rectangle: Rounded Corners 62">
            <a:hlinkClick r:id="rId20" action="ppaction://hlinksldjump"/>
            <a:extLst>
              <a:ext uri="{FF2B5EF4-FFF2-40B4-BE49-F238E27FC236}">
                <a16:creationId xmlns:a16="http://schemas.microsoft.com/office/drawing/2014/main" id="{52179FB1-C428-44C5-B54B-BB02F3E9BB4A}"/>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53000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2" y="612776"/>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nvGrpSpPr>
          <p:cNvPr id="46" name="Group 45">
            <a:extLst>
              <a:ext uri="{FF2B5EF4-FFF2-40B4-BE49-F238E27FC236}">
                <a16:creationId xmlns:a16="http://schemas.microsoft.com/office/drawing/2014/main" id="{BD90AAB5-5524-4EC4-8A8C-23B9AD7EAF59}"/>
              </a:ext>
            </a:extLst>
          </p:cNvPr>
          <p:cNvGrpSpPr/>
          <p:nvPr/>
        </p:nvGrpSpPr>
        <p:grpSpPr>
          <a:xfrm>
            <a:off x="2620743" y="3315287"/>
            <a:ext cx="2326806" cy="2996354"/>
            <a:chOff x="2736068" y="3959219"/>
            <a:chExt cx="1428457" cy="2196137"/>
          </a:xfrm>
        </p:grpSpPr>
        <p:sp>
          <p:nvSpPr>
            <p:cNvPr id="47" name="Rectangle: Rounded Corners 46">
              <a:extLst>
                <a:ext uri="{FF2B5EF4-FFF2-40B4-BE49-F238E27FC236}">
                  <a16:creationId xmlns:a16="http://schemas.microsoft.com/office/drawing/2014/main" id="{6C4D3B21-C7F3-4283-BBDD-A14AE727EF08}"/>
                </a:ext>
              </a:extLst>
            </p:cNvPr>
            <p:cNvSpPr/>
            <p:nvPr/>
          </p:nvSpPr>
          <p:spPr>
            <a:xfrm>
              <a:off x="2736068" y="3959219"/>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hlinkClick r:id="rId8" action="ppaction://hlinksldjump"/>
              <a:extLst>
                <a:ext uri="{FF2B5EF4-FFF2-40B4-BE49-F238E27FC236}">
                  <a16:creationId xmlns:a16="http://schemas.microsoft.com/office/drawing/2014/main" id="{75F2B29F-27EC-4770-B43D-B346E8A38C5B}"/>
                </a:ext>
              </a:extLst>
            </p:cNvPr>
            <p:cNvSpPr/>
            <p:nvPr/>
          </p:nvSpPr>
          <p:spPr>
            <a:xfrm>
              <a:off x="2991965" y="5734019"/>
              <a:ext cx="882032"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50" name="Rectangle: Rounded Corners 49">
              <a:extLst>
                <a:ext uri="{FF2B5EF4-FFF2-40B4-BE49-F238E27FC236}">
                  <a16:creationId xmlns:a16="http://schemas.microsoft.com/office/drawing/2014/main" id="{C43A1334-7A1A-47C9-BBF0-BBFC2E9E5F50}"/>
                </a:ext>
              </a:extLst>
            </p:cNvPr>
            <p:cNvSpPr/>
            <p:nvPr/>
          </p:nvSpPr>
          <p:spPr>
            <a:xfrm>
              <a:off x="2991965" y="5312682"/>
              <a:ext cx="882032"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Aluminum</a:t>
              </a:r>
            </a:p>
          </p:txBody>
        </p:sp>
      </p:grpSp>
      <p:grpSp>
        <p:nvGrpSpPr>
          <p:cNvPr id="59" name="Group 58">
            <a:extLst>
              <a:ext uri="{FF2B5EF4-FFF2-40B4-BE49-F238E27FC236}">
                <a16:creationId xmlns:a16="http://schemas.microsoft.com/office/drawing/2014/main" id="{ED5D4F5F-158C-4491-85DF-18B70756DFD0}"/>
              </a:ext>
            </a:extLst>
          </p:cNvPr>
          <p:cNvGrpSpPr/>
          <p:nvPr/>
        </p:nvGrpSpPr>
        <p:grpSpPr>
          <a:xfrm>
            <a:off x="7492572" y="3291912"/>
            <a:ext cx="2303807" cy="2962420"/>
            <a:chOff x="6449936" y="3919884"/>
            <a:chExt cx="1446837" cy="2196137"/>
          </a:xfrm>
        </p:grpSpPr>
        <p:sp>
          <p:nvSpPr>
            <p:cNvPr id="61" name="Rectangle: Rounded Corners 60">
              <a:extLst>
                <a:ext uri="{FF2B5EF4-FFF2-40B4-BE49-F238E27FC236}">
                  <a16:creationId xmlns:a16="http://schemas.microsoft.com/office/drawing/2014/main" id="{04F97E60-D6A4-4EC1-84CE-0B321CE485A5}"/>
                </a:ext>
              </a:extLst>
            </p:cNvPr>
            <p:cNvSpPr/>
            <p:nvPr/>
          </p:nvSpPr>
          <p:spPr>
            <a:xfrm>
              <a:off x="6449936" y="3919884"/>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hlinkClick r:id="rId9" action="ppaction://hlinksldjump"/>
              <a:extLst>
                <a:ext uri="{FF2B5EF4-FFF2-40B4-BE49-F238E27FC236}">
                  <a16:creationId xmlns:a16="http://schemas.microsoft.com/office/drawing/2014/main" id="{D20DA3DE-E670-4BBB-B68E-AC92E826A1D0}"/>
                </a:ext>
              </a:extLst>
            </p:cNvPr>
            <p:cNvSpPr/>
            <p:nvPr/>
          </p:nvSpPr>
          <p:spPr>
            <a:xfrm>
              <a:off x="6723148" y="5734019"/>
              <a:ext cx="882032"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65" name="Rectangle: Rounded Corners 64">
              <a:extLst>
                <a:ext uri="{FF2B5EF4-FFF2-40B4-BE49-F238E27FC236}">
                  <a16:creationId xmlns:a16="http://schemas.microsoft.com/office/drawing/2014/main" id="{7288C9FA-4530-43A8-A8E8-19CEDEDB5927}"/>
                </a:ext>
              </a:extLst>
            </p:cNvPr>
            <p:cNvSpPr/>
            <p:nvPr/>
          </p:nvSpPr>
          <p:spPr>
            <a:xfrm>
              <a:off x="6459052" y="5310117"/>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Steel</a:t>
              </a:r>
            </a:p>
          </p:txBody>
        </p:sp>
      </p:grpSp>
      <p:grpSp>
        <p:nvGrpSpPr>
          <p:cNvPr id="67" name="Group 66">
            <a:extLst>
              <a:ext uri="{FF2B5EF4-FFF2-40B4-BE49-F238E27FC236}">
                <a16:creationId xmlns:a16="http://schemas.microsoft.com/office/drawing/2014/main" id="{BA6E50FD-472F-4E35-9A54-A42503215986}"/>
              </a:ext>
            </a:extLst>
          </p:cNvPr>
          <p:cNvGrpSpPr/>
          <p:nvPr/>
        </p:nvGrpSpPr>
        <p:grpSpPr>
          <a:xfrm>
            <a:off x="5034628" y="3285531"/>
            <a:ext cx="2326806" cy="2980424"/>
            <a:chOff x="8278316" y="3911688"/>
            <a:chExt cx="1457011" cy="2196137"/>
          </a:xfrm>
        </p:grpSpPr>
        <p:sp>
          <p:nvSpPr>
            <p:cNvPr id="68" name="Rectangle: Rounded Corners 67">
              <a:extLst>
                <a:ext uri="{FF2B5EF4-FFF2-40B4-BE49-F238E27FC236}">
                  <a16:creationId xmlns:a16="http://schemas.microsoft.com/office/drawing/2014/main" id="{358E5CD3-CBEC-4C44-9F66-2F70EE2F2754}"/>
                </a:ext>
              </a:extLst>
            </p:cNvPr>
            <p:cNvSpPr/>
            <p:nvPr/>
          </p:nvSpPr>
          <p:spPr>
            <a:xfrm>
              <a:off x="8306870" y="3911688"/>
              <a:ext cx="1428457" cy="2196137"/>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hlinkClick r:id="rId10" action="ppaction://hlinksldjump"/>
              <a:extLst>
                <a:ext uri="{FF2B5EF4-FFF2-40B4-BE49-F238E27FC236}">
                  <a16:creationId xmlns:a16="http://schemas.microsoft.com/office/drawing/2014/main" id="{05790146-9F1A-4005-B287-7F817D841426}"/>
                </a:ext>
              </a:extLst>
            </p:cNvPr>
            <p:cNvSpPr/>
            <p:nvPr/>
          </p:nvSpPr>
          <p:spPr>
            <a:xfrm>
              <a:off x="8585485" y="5734019"/>
              <a:ext cx="882032" cy="250853"/>
            </a:xfrm>
            <a:prstGeom prst="roundRect">
              <a:avLst/>
            </a:prstGeom>
            <a:solidFill>
              <a:schemeClr val="bg1">
                <a:lumMod val="7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All</a:t>
              </a:r>
            </a:p>
          </p:txBody>
        </p:sp>
        <p:sp>
          <p:nvSpPr>
            <p:cNvPr id="71" name="Rectangle: Rounded Corners 70">
              <a:extLst>
                <a:ext uri="{FF2B5EF4-FFF2-40B4-BE49-F238E27FC236}">
                  <a16:creationId xmlns:a16="http://schemas.microsoft.com/office/drawing/2014/main" id="{78069D56-7A0B-435F-B7D3-3C9121819C13}"/>
                </a:ext>
              </a:extLst>
            </p:cNvPr>
            <p:cNvSpPr/>
            <p:nvPr/>
          </p:nvSpPr>
          <p:spPr>
            <a:xfrm>
              <a:off x="8278316" y="5296243"/>
              <a:ext cx="1437721" cy="25085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Plastic</a:t>
              </a:r>
            </a:p>
          </p:txBody>
        </p:sp>
      </p:grpSp>
      <p:sp>
        <p:nvSpPr>
          <p:cNvPr id="96" name="Rectangle: Rounded Corners 95">
            <a:extLst>
              <a:ext uri="{FF2B5EF4-FFF2-40B4-BE49-F238E27FC236}">
                <a16:creationId xmlns:a16="http://schemas.microsoft.com/office/drawing/2014/main" id="{1638276A-7776-46BC-B753-B2AF85F1AE50}"/>
              </a:ext>
            </a:extLst>
          </p:cNvPr>
          <p:cNvSpPr/>
          <p:nvPr/>
        </p:nvSpPr>
        <p:spPr>
          <a:xfrm>
            <a:off x="1032568" y="1111201"/>
            <a:ext cx="10126863" cy="1792282"/>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b="1" dirty="0">
                <a:latin typeface="Arial" panose="020B0604020202020204" pitchFamily="34" charset="0"/>
                <a:cs typeface="Arial" panose="020B0604020202020204" pitchFamily="34" charset="0"/>
              </a:rPr>
              <a:t>Hooks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158083" y="2902608"/>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44" name="Picture 43">
            <a:hlinkClick r:id="rId11" action="ppaction://hlinksldjump"/>
            <a:extLst>
              <a:ext uri="{FF2B5EF4-FFF2-40B4-BE49-F238E27FC236}">
                <a16:creationId xmlns:a16="http://schemas.microsoft.com/office/drawing/2014/main" id="{5265A0F0-F043-47A2-893A-08C395378240}"/>
              </a:ext>
            </a:extLst>
          </p:cNvPr>
          <p:cNvPicPr>
            <a:picLocks noChangeAspect="1"/>
          </p:cNvPicPr>
          <p:nvPr/>
        </p:nvPicPr>
        <p:blipFill rotWithShape="1">
          <a:blip r:embed="rId12">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grpSp>
        <p:nvGrpSpPr>
          <p:cNvPr id="51" name="Group 50">
            <a:extLst>
              <a:ext uri="{FF2B5EF4-FFF2-40B4-BE49-F238E27FC236}">
                <a16:creationId xmlns:a16="http://schemas.microsoft.com/office/drawing/2014/main" id="{BC0CF927-6AA0-4C93-9A33-70D52EFBE887}"/>
              </a:ext>
            </a:extLst>
          </p:cNvPr>
          <p:cNvGrpSpPr/>
          <p:nvPr/>
        </p:nvGrpSpPr>
        <p:grpSpPr>
          <a:xfrm>
            <a:off x="0" y="-3175"/>
            <a:ext cx="12192000" cy="646176"/>
            <a:chOff x="0" y="-3175"/>
            <a:chExt cx="12192000" cy="646176"/>
          </a:xfrm>
        </p:grpSpPr>
        <p:sp>
          <p:nvSpPr>
            <p:cNvPr id="52" name="Rectangle: Rounded Corners 51">
              <a:extLst>
                <a:ext uri="{FF2B5EF4-FFF2-40B4-BE49-F238E27FC236}">
                  <a16:creationId xmlns:a16="http://schemas.microsoft.com/office/drawing/2014/main" id="{4247B250-B146-46FC-B874-3EAB0322A125}"/>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a:hlinkClick r:id="rId13" action="ppaction://hlinksldjump"/>
              <a:extLst>
                <a:ext uri="{FF2B5EF4-FFF2-40B4-BE49-F238E27FC236}">
                  <a16:creationId xmlns:a16="http://schemas.microsoft.com/office/drawing/2014/main" id="{19E1E838-BC32-45D9-88B2-D732469036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6" name="Picture 55">
              <a:hlinkClick r:id="rId15" action="ppaction://hlinksldjump"/>
              <a:extLst>
                <a:ext uri="{FF2B5EF4-FFF2-40B4-BE49-F238E27FC236}">
                  <a16:creationId xmlns:a16="http://schemas.microsoft.com/office/drawing/2014/main" id="{3834DDC8-469C-402B-9EC9-B72598F5322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7" name="Picture 56">
              <a:hlinkClick r:id="rId17" action="ppaction://hlinksldjump"/>
              <a:extLst>
                <a:ext uri="{FF2B5EF4-FFF2-40B4-BE49-F238E27FC236}">
                  <a16:creationId xmlns:a16="http://schemas.microsoft.com/office/drawing/2014/main" id="{BA7494A9-41F8-4CFA-8C42-D9A8CE0166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4" name="Rectangle: Rounded Corners 63">
              <a:extLst>
                <a:ext uri="{FF2B5EF4-FFF2-40B4-BE49-F238E27FC236}">
                  <a16:creationId xmlns:a16="http://schemas.microsoft.com/office/drawing/2014/main" id="{041AFE74-51A4-4C0B-87FC-BDB3AD022756}"/>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2" name="Rectangle: Rounded Corners 71">
              <a:hlinkClick r:id="rId11" action="ppaction://hlinksldjump"/>
              <a:extLst>
                <a:ext uri="{FF2B5EF4-FFF2-40B4-BE49-F238E27FC236}">
                  <a16:creationId xmlns:a16="http://schemas.microsoft.com/office/drawing/2014/main" id="{27FB9A80-C460-4487-8114-7C8C144ABEAD}"/>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F77EB86E-0395-47E5-9C6A-6A66393752BD}"/>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F3565FBE-66BB-49DC-ABF8-3718DF9554C4}"/>
                </a:ext>
              </a:extLst>
            </p:cNvPr>
            <p:cNvGrpSpPr/>
            <p:nvPr/>
          </p:nvGrpSpPr>
          <p:grpSpPr>
            <a:xfrm>
              <a:off x="0" y="6524170"/>
              <a:ext cx="12192000" cy="348343"/>
              <a:chOff x="0" y="6524170"/>
              <a:chExt cx="12192000" cy="348343"/>
            </a:xfrm>
          </p:grpSpPr>
          <p:sp>
            <p:nvSpPr>
              <p:cNvPr id="81" name="Rectangle: Rounded Corners 80">
                <a:extLst>
                  <a:ext uri="{FF2B5EF4-FFF2-40B4-BE49-F238E27FC236}">
                    <a16:creationId xmlns:a16="http://schemas.microsoft.com/office/drawing/2014/main" id="{6D30D1C1-CC7A-459A-96CC-A923F73C7570}"/>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9087FD0B-3308-4E4E-B5A2-3F4C29517A73}"/>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71CAD900-D8FB-420C-805D-11962A3273D0}"/>
                </a:ext>
              </a:extLst>
            </p:cNvPr>
            <p:cNvGrpSpPr/>
            <p:nvPr/>
          </p:nvGrpSpPr>
          <p:grpSpPr>
            <a:xfrm>
              <a:off x="9719746" y="6600793"/>
              <a:ext cx="2011656" cy="256480"/>
              <a:chOff x="9719746" y="6600793"/>
              <a:chExt cx="2011656" cy="256480"/>
            </a:xfrm>
          </p:grpSpPr>
          <p:sp>
            <p:nvSpPr>
              <p:cNvPr id="79" name="Rectangle: Rounded Corners 78">
                <a:hlinkClick r:id="rId19" action="ppaction://hlinksldjump"/>
                <a:extLst>
                  <a:ext uri="{FF2B5EF4-FFF2-40B4-BE49-F238E27FC236}">
                    <a16:creationId xmlns:a16="http://schemas.microsoft.com/office/drawing/2014/main" id="{F1A056C4-A06F-4A9D-B9F5-CD8FC36A752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0" name="Rectangle: Rounded Corners 79">
                <a:hlinkClick r:id="rId20" action="ppaction://hlinksldjump"/>
                <a:extLst>
                  <a:ext uri="{FF2B5EF4-FFF2-40B4-BE49-F238E27FC236}">
                    <a16:creationId xmlns:a16="http://schemas.microsoft.com/office/drawing/2014/main" id="{15B3CABD-636F-46BF-90B9-9631D01ADE5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3" name="Group 72">
              <a:extLst>
                <a:ext uri="{FF2B5EF4-FFF2-40B4-BE49-F238E27FC236}">
                  <a16:creationId xmlns:a16="http://schemas.microsoft.com/office/drawing/2014/main" id="{F49AB1FB-BE6E-4EEA-A28C-FBE710087BAB}"/>
                </a:ext>
              </a:extLst>
            </p:cNvPr>
            <p:cNvGrpSpPr/>
            <p:nvPr/>
          </p:nvGrpSpPr>
          <p:grpSpPr>
            <a:xfrm>
              <a:off x="166789" y="6598734"/>
              <a:ext cx="1599857" cy="230072"/>
              <a:chOff x="166789" y="6598734"/>
              <a:chExt cx="1599857" cy="230072"/>
            </a:xfrm>
          </p:grpSpPr>
          <p:pic>
            <p:nvPicPr>
              <p:cNvPr id="74" name="Picture 73">
                <a:hlinkClick r:id="rId21"/>
                <a:extLst>
                  <a:ext uri="{FF2B5EF4-FFF2-40B4-BE49-F238E27FC236}">
                    <a16:creationId xmlns:a16="http://schemas.microsoft.com/office/drawing/2014/main" id="{C1A4AD7D-90C2-46B4-8A19-0935EA893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5" name="Picture 74">
                <a:hlinkClick r:id="rId22"/>
                <a:extLst>
                  <a:ext uri="{FF2B5EF4-FFF2-40B4-BE49-F238E27FC236}">
                    <a16:creationId xmlns:a16="http://schemas.microsoft.com/office/drawing/2014/main" id="{ABE9E587-36DD-4734-AF3E-0A1E973B0212}"/>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6" name="Picture 75">
                <a:hlinkClick r:id="rId23"/>
                <a:extLst>
                  <a:ext uri="{FF2B5EF4-FFF2-40B4-BE49-F238E27FC236}">
                    <a16:creationId xmlns:a16="http://schemas.microsoft.com/office/drawing/2014/main" id="{742016A6-9CFE-49CB-8668-990E29988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7" name="Picture 76">
                <a:hlinkClick r:id="rId24"/>
                <a:extLst>
                  <a:ext uri="{FF2B5EF4-FFF2-40B4-BE49-F238E27FC236}">
                    <a16:creationId xmlns:a16="http://schemas.microsoft.com/office/drawing/2014/main" id="{5C787CC3-0963-4F7F-8EA2-305368816F0B}"/>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8" name="Picture 77">
                <a:hlinkClick r:id="rId25"/>
                <a:extLst>
                  <a:ext uri="{FF2B5EF4-FFF2-40B4-BE49-F238E27FC236}">
                    <a16:creationId xmlns:a16="http://schemas.microsoft.com/office/drawing/2014/main" id="{126C40EA-ED03-43FA-9D20-89D9E441FF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5" name="Picture 4">
            <a:extLst>
              <a:ext uri="{FF2B5EF4-FFF2-40B4-BE49-F238E27FC236}">
                <a16:creationId xmlns:a16="http://schemas.microsoft.com/office/drawing/2014/main" id="{5B8D9FAA-D3E0-4982-B315-6740F6272B85}"/>
              </a:ext>
            </a:extLst>
          </p:cNvPr>
          <p:cNvPicPr>
            <a:picLocks noChangeAspect="1"/>
          </p:cNvPicPr>
          <p:nvPr/>
        </p:nvPicPr>
        <p:blipFill rotWithShape="1">
          <a:blip r:embed="rId26">
            <a:extLst>
              <a:ext uri="{28A0092B-C50C-407E-A947-70E740481C1C}">
                <a14:useLocalDpi xmlns:a14="http://schemas.microsoft.com/office/drawing/2010/main" val="0"/>
              </a:ext>
            </a:extLst>
          </a:blip>
          <a:srcRect l="8597" t="5130" b="10544"/>
          <a:stretch/>
        </p:blipFill>
        <p:spPr>
          <a:xfrm>
            <a:off x="2684609" y="3383275"/>
            <a:ext cx="2101672" cy="1881601"/>
          </a:xfrm>
          <a:prstGeom prst="rect">
            <a:avLst/>
          </a:prstGeom>
        </p:spPr>
      </p:pic>
      <p:pic>
        <p:nvPicPr>
          <p:cNvPr id="8" name="Picture 7">
            <a:extLst>
              <a:ext uri="{FF2B5EF4-FFF2-40B4-BE49-F238E27FC236}">
                <a16:creationId xmlns:a16="http://schemas.microsoft.com/office/drawing/2014/main" id="{0A7609EB-CD1A-4474-903A-3E0700A8FFA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01625" y="3429000"/>
            <a:ext cx="1990725" cy="1623192"/>
          </a:xfrm>
          <a:prstGeom prst="rect">
            <a:avLst/>
          </a:prstGeom>
        </p:spPr>
      </p:pic>
      <p:pic>
        <p:nvPicPr>
          <p:cNvPr id="11" name="Picture 10">
            <a:extLst>
              <a:ext uri="{FF2B5EF4-FFF2-40B4-BE49-F238E27FC236}">
                <a16:creationId xmlns:a16="http://schemas.microsoft.com/office/drawing/2014/main" id="{01CB6D70-ACCA-47E3-877C-2B401495E25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00096" y="3300658"/>
            <a:ext cx="1885950" cy="2068992"/>
          </a:xfrm>
          <a:prstGeom prst="rect">
            <a:avLst/>
          </a:prstGeom>
        </p:spPr>
      </p:pic>
      <p:pic>
        <p:nvPicPr>
          <p:cNvPr id="83" name="Picture 82">
            <a:hlinkClick r:id="rId29" action="ppaction://hlinksldjump"/>
            <a:extLst>
              <a:ext uri="{FF2B5EF4-FFF2-40B4-BE49-F238E27FC236}">
                <a16:creationId xmlns:a16="http://schemas.microsoft.com/office/drawing/2014/main" id="{543C1876-CBA2-422C-BF5A-C8FAA08B9489}"/>
              </a:ext>
            </a:extLst>
          </p:cNvPr>
          <p:cNvPicPr>
            <a:picLocks noChangeAspect="1"/>
          </p:cNvPicPr>
          <p:nvPr/>
        </p:nvPicPr>
        <p:blipFill rotWithShape="1">
          <a:blip r:embed="rId30">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84" name="Rectangle: Rounded Corners 83">
            <a:hlinkClick r:id="rId11" action="ppaction://hlinksldjump"/>
            <a:extLst>
              <a:ext uri="{FF2B5EF4-FFF2-40B4-BE49-F238E27FC236}">
                <a16:creationId xmlns:a16="http://schemas.microsoft.com/office/drawing/2014/main" id="{D478F680-4DF8-44F0-A59A-A41003A78288}"/>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3923892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05808"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Cotton Yarn</a:t>
              </a:r>
              <a:endParaRPr lang="en-US" sz="1200" dirty="0">
                <a:solidFill>
                  <a:schemeClr val="tx1"/>
                </a:solidFill>
                <a:latin typeface="Arial" panose="020B0604020202020204" pitchFamily="34" charset="0"/>
                <a:cs typeface="Arial" panose="020B0604020202020204" pitchFamily="34" charset="0"/>
              </a:endParaRPr>
            </a:p>
            <a:p>
              <a:r>
                <a:rPr lang="en-US" sz="1200" b="1" dirty="0">
                  <a:solidFill>
                    <a:schemeClr val="tx1"/>
                  </a:solidFill>
                  <a:latin typeface="Arial" panose="020B0604020202020204" pitchFamily="34" charset="0"/>
                  <a:cs typeface="Arial" panose="020B0604020202020204" pitchFamily="34" charset="0"/>
                </a:rPr>
                <a:t>Hook Size</a:t>
              </a:r>
              <a:r>
                <a:rPr lang="en-US" sz="1200" dirty="0">
                  <a:solidFill>
                    <a:schemeClr val="tx1"/>
                  </a:solidFill>
                  <a:latin typeface="Arial" panose="020B0604020202020204" pitchFamily="34" charset="0"/>
                  <a:cs typeface="Arial" panose="020B0604020202020204" pitchFamily="34" charset="0"/>
                </a:rPr>
                <a:t>: 5.5 mm</a:t>
              </a:r>
            </a:p>
            <a:p>
              <a:r>
                <a:rPr lang="en-US" sz="1200" dirty="0">
                  <a:solidFill>
                    <a:schemeClr val="tx1"/>
                  </a:solidFill>
                  <a:latin typeface="Arial" panose="020B0604020202020204" pitchFamily="34" charset="0"/>
                  <a:cs typeface="Arial" panose="020B0604020202020204" pitchFamily="34" charset="0"/>
                </a:rPr>
                <a:t>Length: 6 Inch </a:t>
              </a:r>
            </a:p>
            <a:p>
              <a:r>
                <a:rPr lang="en-US" sz="1200" dirty="0">
                  <a:solidFill>
                    <a:schemeClr val="tx1"/>
                  </a:solidFill>
                  <a:latin typeface="Arial" panose="020B0604020202020204" pitchFamily="34" charset="0"/>
                  <a:cs typeface="Arial" panose="020B0604020202020204" pitchFamily="34" charset="0"/>
                </a:rPr>
                <a:t>Quantity: 2</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8"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1"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2"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3"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5"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7"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9"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0"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1"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2"/>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3"/>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4"/>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5"/>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6"/>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7"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28"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29">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92" name="Picture 91">
            <a:hlinkClick r:id="rId30" action="ppaction://hlinksldjump"/>
            <a:extLst>
              <a:ext uri="{FF2B5EF4-FFF2-40B4-BE49-F238E27FC236}">
                <a16:creationId xmlns:a16="http://schemas.microsoft.com/office/drawing/2014/main" id="{F27C815B-5115-4A24-964D-56767972384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
        <p:nvSpPr>
          <p:cNvPr id="59" name="Half Frame 58">
            <a:hlinkClick r:id="rId32" action="ppaction://hlinksldjump"/>
            <a:extLst>
              <a:ext uri="{FF2B5EF4-FFF2-40B4-BE49-F238E27FC236}">
                <a16:creationId xmlns:a16="http://schemas.microsoft.com/office/drawing/2014/main" id="{6510C935-0414-4B63-9BE3-0FD4F1D6D7E1}"/>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11" action="ppaction://hlinksldjump"/>
            <a:extLst>
              <a:ext uri="{FF2B5EF4-FFF2-40B4-BE49-F238E27FC236}">
                <a16:creationId xmlns:a16="http://schemas.microsoft.com/office/drawing/2014/main" id="{E0C99136-4E5A-42A7-B7BC-0332882A3F35}"/>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3" name="Picture 62">
            <a:extLst>
              <a:ext uri="{FF2B5EF4-FFF2-40B4-BE49-F238E27FC236}">
                <a16:creationId xmlns:a16="http://schemas.microsoft.com/office/drawing/2014/main" id="{E088D1BC-4AFD-45D6-918D-4486C6DB5665}"/>
              </a:ext>
            </a:extLst>
          </p:cNvPr>
          <p:cNvPicPr>
            <a:picLocks noChangeAspect="1"/>
          </p:cNvPicPr>
          <p:nvPr/>
        </p:nvPicPr>
        <p:blipFill rotWithShape="1">
          <a:blip r:embed="rId33">
            <a:extLst>
              <a:ext uri="{28A0092B-C50C-407E-A947-70E740481C1C}">
                <a14:useLocalDpi xmlns:a14="http://schemas.microsoft.com/office/drawing/2010/main" val="0"/>
              </a:ext>
            </a:extLst>
          </a:blip>
          <a:srcRect t="24064" b="23716"/>
          <a:stretch/>
        </p:blipFill>
        <p:spPr>
          <a:xfrm>
            <a:off x="4448490" y="2434533"/>
            <a:ext cx="3046347" cy="1594021"/>
          </a:xfrm>
          <a:prstGeom prst="rect">
            <a:avLst/>
          </a:prstGeom>
        </p:spPr>
      </p:pic>
      <p:sp>
        <p:nvSpPr>
          <p:cNvPr id="94" name="Rectangle: Rounded Corners 93">
            <a:hlinkClick r:id="rId19" action="ppaction://hlinksldjump"/>
            <a:extLst>
              <a:ext uri="{FF2B5EF4-FFF2-40B4-BE49-F238E27FC236}">
                <a16:creationId xmlns:a16="http://schemas.microsoft.com/office/drawing/2014/main" id="{B0B23D5F-F140-476A-9590-57264DAC78C1}"/>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0938387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grpSp>
          <p:nvGrpSpPr>
            <p:cNvPr id="53" name="Group 52">
              <a:extLst>
                <a:ext uri="{FF2B5EF4-FFF2-40B4-BE49-F238E27FC236}">
                  <a16:creationId xmlns:a16="http://schemas.microsoft.com/office/drawing/2014/main" id="{826F0774-99D6-4929-A8F2-D5547F88991B}"/>
                </a:ext>
              </a:extLst>
            </p:cNvPr>
            <p:cNvGrpSpPr/>
            <p:nvPr/>
          </p:nvGrpSpPr>
          <p:grpSpPr>
            <a:xfrm>
              <a:off x="1005808" y="2012451"/>
              <a:ext cx="3180903" cy="4256521"/>
              <a:chOff x="1092892" y="2012451"/>
              <a:chExt cx="3180903"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92892"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3CE67507-8A3E-466F-B06C-2C6E756A1D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2118" y="2236379"/>
                <a:ext cx="2147951" cy="1717148"/>
              </a:xfrm>
              <a:prstGeom prst="rect">
                <a:avLst/>
              </a:prstGeom>
              <a:ln>
                <a:noFill/>
              </a:ln>
            </p:spPr>
          </p:pic>
        </p:gr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Marker</a:t>
              </a: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Quantity: 1</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12"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3"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4"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5"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7"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9"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21"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2"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3"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4"/>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5"/>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6"/>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7"/>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8"/>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9"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30"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31">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92" name="Picture 91">
            <a:hlinkClick r:id="rId13" action="ppaction://hlinksldjump"/>
            <a:extLst>
              <a:ext uri="{FF2B5EF4-FFF2-40B4-BE49-F238E27FC236}">
                <a16:creationId xmlns:a16="http://schemas.microsoft.com/office/drawing/2014/main" id="{F27C815B-5115-4A24-964D-56767972384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
        <p:nvSpPr>
          <p:cNvPr id="59" name="Half Frame 58">
            <a:hlinkClick r:id="rId12" action="ppaction://hlinksldjump"/>
            <a:extLst>
              <a:ext uri="{FF2B5EF4-FFF2-40B4-BE49-F238E27FC236}">
                <a16:creationId xmlns:a16="http://schemas.microsoft.com/office/drawing/2014/main" id="{8F9F60CD-6277-4DB1-B7E3-B33BCAD6A64C}"/>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33" action="ppaction://hlinksldjump"/>
            <a:extLst>
              <a:ext uri="{FF2B5EF4-FFF2-40B4-BE49-F238E27FC236}">
                <a16:creationId xmlns:a16="http://schemas.microsoft.com/office/drawing/2014/main" id="{A0A751BB-A6CE-4E38-A6ED-3860E9E6AD6E}"/>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ectangle: Rounded Corners 93">
            <a:hlinkClick r:id="rId21" action="ppaction://hlinksldjump"/>
            <a:extLst>
              <a:ext uri="{FF2B5EF4-FFF2-40B4-BE49-F238E27FC236}">
                <a16:creationId xmlns:a16="http://schemas.microsoft.com/office/drawing/2014/main" id="{B45DBDB4-8047-4EE4-A4D8-FD2BEC011B04}"/>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188434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8" name="Group 47">
            <a:extLst>
              <a:ext uri="{FF2B5EF4-FFF2-40B4-BE49-F238E27FC236}">
                <a16:creationId xmlns:a16="http://schemas.microsoft.com/office/drawing/2014/main" id="{1257D9C9-3E2C-42B9-8832-C945D768E1AF}"/>
              </a:ext>
            </a:extLst>
          </p:cNvPr>
          <p:cNvGrpSpPr/>
          <p:nvPr/>
        </p:nvGrpSpPr>
        <p:grpSpPr>
          <a:xfrm>
            <a:off x="4497927" y="2099799"/>
            <a:ext cx="3188991" cy="4256521"/>
            <a:chOff x="1005808" y="2012451"/>
            <a:chExt cx="3188991" cy="4256521"/>
          </a:xfrm>
        </p:grpSpPr>
        <p:grpSp>
          <p:nvGrpSpPr>
            <p:cNvPr id="53" name="Group 52">
              <a:extLst>
                <a:ext uri="{FF2B5EF4-FFF2-40B4-BE49-F238E27FC236}">
                  <a16:creationId xmlns:a16="http://schemas.microsoft.com/office/drawing/2014/main" id="{826F0774-99D6-4929-A8F2-D5547F88991B}"/>
                </a:ext>
              </a:extLst>
            </p:cNvPr>
            <p:cNvGrpSpPr/>
            <p:nvPr/>
          </p:nvGrpSpPr>
          <p:grpSpPr>
            <a:xfrm>
              <a:off x="1005808" y="2012451"/>
              <a:ext cx="3180903" cy="4256521"/>
              <a:chOff x="1092892" y="2012451"/>
              <a:chExt cx="3180903" cy="4256521"/>
            </a:xfrm>
          </p:grpSpPr>
          <p:sp>
            <p:nvSpPr>
              <p:cNvPr id="64" name="Rectangle: Rounded Corners 63">
                <a:extLst>
                  <a:ext uri="{FF2B5EF4-FFF2-40B4-BE49-F238E27FC236}">
                    <a16:creationId xmlns:a16="http://schemas.microsoft.com/office/drawing/2014/main" id="{771E7679-4668-4B5C-B4AE-9FC148DF745B}"/>
                  </a:ext>
                </a:extLst>
              </p:cNvPr>
              <p:cNvSpPr/>
              <p:nvPr/>
            </p:nvSpPr>
            <p:spPr>
              <a:xfrm>
                <a:off x="1092892" y="2012451"/>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3CE67507-8A3E-466F-B06C-2C6E756A1D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2118" y="2236379"/>
                <a:ext cx="2147951" cy="1717148"/>
              </a:xfrm>
              <a:prstGeom prst="rect">
                <a:avLst/>
              </a:prstGeom>
              <a:ln>
                <a:noFill/>
              </a:ln>
            </p:spPr>
          </p:pic>
        </p:grpSp>
        <p:sp>
          <p:nvSpPr>
            <p:cNvPr id="51" name="Rectangle: Rounded Corners 50">
              <a:extLst>
                <a:ext uri="{FF2B5EF4-FFF2-40B4-BE49-F238E27FC236}">
                  <a16:creationId xmlns:a16="http://schemas.microsoft.com/office/drawing/2014/main" id="{55B823D3-63EA-4739-9582-6C324FD99B45}"/>
                </a:ext>
              </a:extLst>
            </p:cNvPr>
            <p:cNvSpPr/>
            <p:nvPr/>
          </p:nvSpPr>
          <p:spPr>
            <a:xfrm>
              <a:off x="1115200" y="4286572"/>
              <a:ext cx="3079599" cy="648508"/>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Type: Marker</a:t>
              </a: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Quantity: 2</a:t>
              </a:r>
            </a:p>
            <a:p>
              <a:endParaRPr lang="en-US" sz="1200" b="1"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B97A17C-D6CD-412D-B483-88C1CF34E9D2}"/>
              </a:ext>
            </a:extLst>
          </p:cNvPr>
          <p:cNvGrpSpPr/>
          <p:nvPr/>
        </p:nvGrpSpPr>
        <p:grpSpPr>
          <a:xfrm>
            <a:off x="6289695" y="5120641"/>
            <a:ext cx="1023085" cy="323937"/>
            <a:chOff x="4765387" y="5615917"/>
            <a:chExt cx="1023085" cy="323937"/>
          </a:xfrm>
        </p:grpSpPr>
        <p:sp>
          <p:nvSpPr>
            <p:cNvPr id="8" name="Plus Sign 7">
              <a:hlinkClick r:id="rId12" action="ppaction://hlinksldjump"/>
              <a:extLst>
                <a:ext uri="{FF2B5EF4-FFF2-40B4-BE49-F238E27FC236}">
                  <a16:creationId xmlns:a16="http://schemas.microsoft.com/office/drawing/2014/main" id="{364BE870-AAD9-4F5D-93B8-491EBFBE0ABA}"/>
                </a:ext>
              </a:extLst>
            </p:cNvPr>
            <p:cNvSpPr/>
            <p:nvPr/>
          </p:nvSpPr>
          <p:spPr>
            <a:xfrm>
              <a:off x="5507091" y="5615917"/>
              <a:ext cx="281381" cy="323937"/>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hlinkClick r:id="rId13" action="ppaction://hlinksldjump"/>
              <a:extLst>
                <a:ext uri="{FF2B5EF4-FFF2-40B4-BE49-F238E27FC236}">
                  <a16:creationId xmlns:a16="http://schemas.microsoft.com/office/drawing/2014/main" id="{F4F647B1-6FF5-4009-BD57-863AD27050B8}"/>
                </a:ext>
              </a:extLst>
            </p:cNvPr>
            <p:cNvSpPr/>
            <p:nvPr/>
          </p:nvSpPr>
          <p:spPr>
            <a:xfrm>
              <a:off x="4765387" y="5650221"/>
              <a:ext cx="455000" cy="284946"/>
            </a:xfrm>
            <a:prstGeom prst="mathMin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sp>
        <p:nvSpPr>
          <p:cNvPr id="79" name="Rectangle: Rounded Corners 78">
            <a:hlinkClick r:id="rId14" action="ppaction://hlinksldjump"/>
            <a:extLst>
              <a:ext uri="{FF2B5EF4-FFF2-40B4-BE49-F238E27FC236}">
                <a16:creationId xmlns:a16="http://schemas.microsoft.com/office/drawing/2014/main" id="{A327A20E-AFB1-4914-9CE6-956EC0566721}"/>
              </a:ext>
            </a:extLst>
          </p:cNvPr>
          <p:cNvSpPr/>
          <p:nvPr/>
        </p:nvSpPr>
        <p:spPr>
          <a:xfrm>
            <a:off x="4686449" y="5515104"/>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View Product</a:t>
            </a:r>
          </a:p>
        </p:txBody>
      </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5"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7"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9"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21"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22"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23"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4"/>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5"/>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6"/>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7"/>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8"/>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91" name="Rectangle: Rounded Corners 90">
            <a:hlinkClick r:id="rId29" action="ppaction://hlinksldjump"/>
            <a:extLst>
              <a:ext uri="{FF2B5EF4-FFF2-40B4-BE49-F238E27FC236}">
                <a16:creationId xmlns:a16="http://schemas.microsoft.com/office/drawing/2014/main" id="{EB1893CB-325E-42BD-A14B-748C3187AEC8}"/>
              </a:ext>
            </a:extLst>
          </p:cNvPr>
          <p:cNvSpPr/>
          <p:nvPr/>
        </p:nvSpPr>
        <p:spPr>
          <a:xfrm>
            <a:off x="6207346" y="5523617"/>
            <a:ext cx="1229066" cy="486200"/>
          </a:xfrm>
          <a:prstGeom prst="roundRect">
            <a:avLst/>
          </a:prstGeom>
          <a:solidFill>
            <a:srgbClr val="D74E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56" name="Picture 55">
            <a:hlinkClick r:id="rId30" action="ppaction://hlinksldjump"/>
            <a:extLst>
              <a:ext uri="{FF2B5EF4-FFF2-40B4-BE49-F238E27FC236}">
                <a16:creationId xmlns:a16="http://schemas.microsoft.com/office/drawing/2014/main" id="{E813453F-B688-4C26-AA59-FA3EFFF45243}"/>
              </a:ext>
            </a:extLst>
          </p:cNvPr>
          <p:cNvPicPr>
            <a:picLocks noChangeAspect="1"/>
          </p:cNvPicPr>
          <p:nvPr/>
        </p:nvPicPr>
        <p:blipFill rotWithShape="1">
          <a:blip r:embed="rId31">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pic>
        <p:nvPicPr>
          <p:cNvPr id="92" name="Picture 91">
            <a:hlinkClick r:id="rId32" action="ppaction://hlinksldjump"/>
            <a:extLst>
              <a:ext uri="{FF2B5EF4-FFF2-40B4-BE49-F238E27FC236}">
                <a16:creationId xmlns:a16="http://schemas.microsoft.com/office/drawing/2014/main" id="{F27C815B-5115-4A24-964D-56767972384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494837" y="5512606"/>
            <a:ext cx="503212" cy="503212"/>
          </a:xfrm>
          <a:prstGeom prst="rect">
            <a:avLst/>
          </a:prstGeom>
        </p:spPr>
      </p:pic>
      <p:sp>
        <p:nvSpPr>
          <p:cNvPr id="59" name="Half Frame 58">
            <a:hlinkClick r:id="rId34" action="ppaction://hlinksldjump"/>
            <a:extLst>
              <a:ext uri="{FF2B5EF4-FFF2-40B4-BE49-F238E27FC236}">
                <a16:creationId xmlns:a16="http://schemas.microsoft.com/office/drawing/2014/main" id="{6510C935-0414-4B63-9BE3-0FD4F1D6D7E1}"/>
              </a:ext>
            </a:extLst>
          </p:cNvPr>
          <p:cNvSpPr/>
          <p:nvPr/>
        </p:nvSpPr>
        <p:spPr>
          <a:xfrm rot="7813912">
            <a:off x="11439787" y="3814216"/>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Half Frame 92">
            <a:hlinkClick r:id="rId13" action="ppaction://hlinksldjump"/>
            <a:extLst>
              <a:ext uri="{FF2B5EF4-FFF2-40B4-BE49-F238E27FC236}">
                <a16:creationId xmlns:a16="http://schemas.microsoft.com/office/drawing/2014/main" id="{E0C99136-4E5A-42A7-B7BC-0332882A3F35}"/>
              </a:ext>
            </a:extLst>
          </p:cNvPr>
          <p:cNvSpPr/>
          <p:nvPr/>
        </p:nvSpPr>
        <p:spPr>
          <a:xfrm rot="18756073">
            <a:off x="223066" y="3654612"/>
            <a:ext cx="460597" cy="403183"/>
          </a:xfrm>
          <a:prstGeom prst="half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ectangle: Rounded Corners 93">
            <a:hlinkClick r:id="rId21" action="ppaction://hlinksldjump"/>
            <a:extLst>
              <a:ext uri="{FF2B5EF4-FFF2-40B4-BE49-F238E27FC236}">
                <a16:creationId xmlns:a16="http://schemas.microsoft.com/office/drawing/2014/main" id="{E1B56790-4377-44AF-AB80-9E61BCF3B3FF}"/>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0260992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9"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10">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64" name="Rectangle: Rounded Corners 63">
            <a:extLst>
              <a:ext uri="{FF2B5EF4-FFF2-40B4-BE49-F238E27FC236}">
                <a16:creationId xmlns:a16="http://schemas.microsoft.com/office/drawing/2014/main" id="{771E7679-4668-4B5C-B4AE-9FC148DF745B}"/>
              </a:ext>
            </a:extLst>
          </p:cNvPr>
          <p:cNvSpPr/>
          <p:nvPr/>
        </p:nvSpPr>
        <p:spPr>
          <a:xfrm>
            <a:off x="4497927" y="2099799"/>
            <a:ext cx="3180903" cy="4256521"/>
          </a:xfrm>
          <a:prstGeom prst="round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Browse Products And Add to Cart </a:t>
            </a:r>
            <a:r>
              <a:rPr lang="en-US" u="sng" dirty="0">
                <a:solidFill>
                  <a:schemeClr val="accent1"/>
                </a:solidFill>
                <a:hlinkClick r:id="rId11" action="ppaction://hlinksldjump"/>
              </a:rPr>
              <a:t>Back to Home Page</a:t>
            </a:r>
            <a:endParaRPr lang="en-US" u="sng" dirty="0">
              <a:solidFill>
                <a:schemeClr val="accent1"/>
              </a:solidFill>
            </a:endParaRPr>
          </a:p>
        </p:txBody>
      </p:sp>
      <p:grpSp>
        <p:nvGrpSpPr>
          <p:cNvPr id="70" name="Group 69">
            <a:extLst>
              <a:ext uri="{FF2B5EF4-FFF2-40B4-BE49-F238E27FC236}">
                <a16:creationId xmlns:a16="http://schemas.microsoft.com/office/drawing/2014/main" id="{DD9E77AF-121A-43E4-92B4-42B2078AE3B8}"/>
              </a:ext>
            </a:extLst>
          </p:cNvPr>
          <p:cNvGrpSpPr/>
          <p:nvPr/>
        </p:nvGrpSpPr>
        <p:grpSpPr>
          <a:xfrm>
            <a:off x="1421418" y="2342998"/>
            <a:ext cx="2852046" cy="3465358"/>
            <a:chOff x="1092892" y="2012451"/>
            <a:chExt cx="3180903" cy="4256521"/>
          </a:xfrm>
        </p:grpSpPr>
        <p:sp>
          <p:nvSpPr>
            <p:cNvPr id="74" name="Rectangle: Rounded Corners 73">
              <a:extLst>
                <a:ext uri="{FF2B5EF4-FFF2-40B4-BE49-F238E27FC236}">
                  <a16:creationId xmlns:a16="http://schemas.microsoft.com/office/drawing/2014/main" id="{14C92479-63C3-4A91-A681-501A78351454}"/>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C818497A-6CD2-4C9D-A328-17FA19F1F1DC}"/>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76" name="Group 75">
            <a:extLst>
              <a:ext uri="{FF2B5EF4-FFF2-40B4-BE49-F238E27FC236}">
                <a16:creationId xmlns:a16="http://schemas.microsoft.com/office/drawing/2014/main" id="{C793CEFD-4B57-4589-ACEE-40DE88D5532D}"/>
              </a:ext>
            </a:extLst>
          </p:cNvPr>
          <p:cNvGrpSpPr/>
          <p:nvPr/>
        </p:nvGrpSpPr>
        <p:grpSpPr>
          <a:xfrm>
            <a:off x="7970314" y="2372097"/>
            <a:ext cx="2852046" cy="3465358"/>
            <a:chOff x="1092892" y="2012451"/>
            <a:chExt cx="3180903" cy="4256521"/>
          </a:xfrm>
        </p:grpSpPr>
        <p:sp>
          <p:nvSpPr>
            <p:cNvPr id="77" name="Rectangle: Rounded Corners 76">
              <a:extLst>
                <a:ext uri="{FF2B5EF4-FFF2-40B4-BE49-F238E27FC236}">
                  <a16:creationId xmlns:a16="http://schemas.microsoft.com/office/drawing/2014/main" id="{1EE4C27C-59CA-4D44-90CC-8F0EBFE52116}"/>
                </a:ext>
              </a:extLst>
            </p:cNvPr>
            <p:cNvSpPr/>
            <p:nvPr/>
          </p:nvSpPr>
          <p:spPr>
            <a:xfrm>
              <a:off x="1092892" y="2012451"/>
              <a:ext cx="3180903" cy="4256521"/>
            </a:xfrm>
            <a:prstGeom prst="roundRect">
              <a:avLst/>
            </a:prstGeom>
            <a:solidFill>
              <a:schemeClr val="bg1">
                <a:lumMod val="8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7762C5D7-396E-4C65-88E0-5C7C43BF115F}"/>
                </a:ext>
              </a:extLst>
            </p:cNvPr>
            <p:cNvSpPr/>
            <p:nvPr/>
          </p:nvSpPr>
          <p:spPr>
            <a:xfrm>
              <a:off x="1533225" y="3162272"/>
              <a:ext cx="2235486" cy="2028364"/>
            </a:xfrm>
            <a:prstGeom prst="roundRect">
              <a:avLst/>
            </a:prstGeom>
            <a:solidFill>
              <a:schemeClr val="accent4">
                <a:lumMod val="50000"/>
              </a:schemeClr>
            </a:solid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Adds Here</a:t>
              </a:r>
            </a:p>
          </p:txBody>
        </p:sp>
      </p:grpSp>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12"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14"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16"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71" name="Rectangle: Rounded Corners 70">
              <a:hlinkClick r:id="rId11"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8"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19"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0"/>
                <a:extLst>
                  <a:ext uri="{FF2B5EF4-FFF2-40B4-BE49-F238E27FC236}">
                    <a16:creationId xmlns:a16="http://schemas.microsoft.com/office/drawing/2014/main" id="{71957B55-D12E-4910-BD73-69B14445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1"/>
                <a:extLst>
                  <a:ext uri="{FF2B5EF4-FFF2-40B4-BE49-F238E27FC236}">
                    <a16:creationId xmlns:a16="http://schemas.microsoft.com/office/drawing/2014/main" id="{9E43AAF6-6B9B-47BE-AD9E-93E9AF8A478E}"/>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2"/>
                <a:extLst>
                  <a:ext uri="{FF2B5EF4-FFF2-40B4-BE49-F238E27FC236}">
                    <a16:creationId xmlns:a16="http://schemas.microsoft.com/office/drawing/2014/main" id="{32ADFAC4-8060-476B-A854-BA11051D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3"/>
                <a:extLst>
                  <a:ext uri="{FF2B5EF4-FFF2-40B4-BE49-F238E27FC236}">
                    <a16:creationId xmlns:a16="http://schemas.microsoft.com/office/drawing/2014/main" id="{6AFFB882-830E-410E-8DD4-502609A424B7}"/>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4"/>
                <a:extLst>
                  <a:ext uri="{FF2B5EF4-FFF2-40B4-BE49-F238E27FC236}">
                    <a16:creationId xmlns:a16="http://schemas.microsoft.com/office/drawing/2014/main" id="{05F8CC71-1C8D-40C2-98A8-E4B6F5D01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56" name="Picture 55">
            <a:hlinkClick r:id="rId25" action="ppaction://hlinksldjump"/>
            <a:extLst>
              <a:ext uri="{FF2B5EF4-FFF2-40B4-BE49-F238E27FC236}">
                <a16:creationId xmlns:a16="http://schemas.microsoft.com/office/drawing/2014/main" id="{CB3ED172-2494-40CB-8676-47FB097F868E}"/>
              </a:ext>
            </a:extLst>
          </p:cNvPr>
          <p:cNvPicPr>
            <a:picLocks noChangeAspect="1"/>
          </p:cNvPicPr>
          <p:nvPr/>
        </p:nvPicPr>
        <p:blipFill rotWithShape="1">
          <a:blip r:embed="rId26">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5" name="Rectangle: Rounded Corners 44">
            <a:hlinkClick r:id="rId11" action="ppaction://hlinksldjump"/>
            <a:extLst>
              <a:ext uri="{FF2B5EF4-FFF2-40B4-BE49-F238E27FC236}">
                <a16:creationId xmlns:a16="http://schemas.microsoft.com/office/drawing/2014/main" id="{4EDC7948-7303-4AB5-A0F5-34EBFCA5B8C6}"/>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36511589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AEAA9CF1-E918-456B-B18A-2D8A48BC7ABD}"/>
              </a:ext>
            </a:extLst>
          </p:cNvPr>
          <p:cNvGrpSpPr/>
          <p:nvPr/>
        </p:nvGrpSpPr>
        <p:grpSpPr>
          <a:xfrm>
            <a:off x="0" y="-3175"/>
            <a:ext cx="12192000" cy="646176"/>
            <a:chOff x="0" y="-3175"/>
            <a:chExt cx="12192000" cy="646176"/>
          </a:xfrm>
        </p:grpSpPr>
        <p:sp>
          <p:nvSpPr>
            <p:cNvPr id="47" name="Rectangle: Rounded Corners 46">
              <a:extLst>
                <a:ext uri="{FF2B5EF4-FFF2-40B4-BE49-F238E27FC236}">
                  <a16:creationId xmlns:a16="http://schemas.microsoft.com/office/drawing/2014/main" id="{9B351FD5-B1CC-4855-B243-C8D1B25D33DD}"/>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3" action="ppaction://hlinksldjump"/>
              <a:extLst>
                <a:ext uri="{FF2B5EF4-FFF2-40B4-BE49-F238E27FC236}">
                  <a16:creationId xmlns:a16="http://schemas.microsoft.com/office/drawing/2014/main" id="{8243FEEC-3E94-4528-A517-AE11DC39E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2" name="Picture 51">
              <a:hlinkClick r:id="rId5" action="ppaction://hlinksldjump"/>
              <a:extLst>
                <a:ext uri="{FF2B5EF4-FFF2-40B4-BE49-F238E27FC236}">
                  <a16:creationId xmlns:a16="http://schemas.microsoft.com/office/drawing/2014/main" id="{AD0E2718-7558-4140-9C9C-F28BB802BC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61" name="Picture 60">
              <a:hlinkClick r:id="rId7" action="ppaction://hlinksldjump"/>
              <a:extLst>
                <a:ext uri="{FF2B5EF4-FFF2-40B4-BE49-F238E27FC236}">
                  <a16:creationId xmlns:a16="http://schemas.microsoft.com/office/drawing/2014/main" id="{EC0CC32A-67F3-4741-BE5E-11794BA8D3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7" name="Rectangle: Rounded Corners 66">
              <a:extLst>
                <a:ext uri="{FF2B5EF4-FFF2-40B4-BE49-F238E27FC236}">
                  <a16:creationId xmlns:a16="http://schemas.microsoft.com/office/drawing/2014/main" id="{14182C58-A62F-47A3-A3D8-8EBD2B4BD09F}"/>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9" name="Rectangle: Rounded Corners 68">
              <a:hlinkClick r:id="rId9" action="ppaction://hlinksldjump"/>
              <a:extLst>
                <a:ext uri="{FF2B5EF4-FFF2-40B4-BE49-F238E27FC236}">
                  <a16:creationId xmlns:a16="http://schemas.microsoft.com/office/drawing/2014/main" id="{2EE45E42-441C-495C-91C7-41ADA6D92B02}"/>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71" name="Rectangle: Rounded Corners 70">
              <a:hlinkClick r:id="rId10" action="ppaction://hlinksldjump"/>
              <a:extLst>
                <a:ext uri="{FF2B5EF4-FFF2-40B4-BE49-F238E27FC236}">
                  <a16:creationId xmlns:a16="http://schemas.microsoft.com/office/drawing/2014/main" id="{5DED226A-861D-4454-B380-AB8D334798C6}"/>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pic>
        <p:nvPicPr>
          <p:cNvPr id="48" name="Picture 47">
            <a:hlinkClick r:id="rId11" action="ppaction://hlinksldjump"/>
            <a:extLst>
              <a:ext uri="{FF2B5EF4-FFF2-40B4-BE49-F238E27FC236}">
                <a16:creationId xmlns:a16="http://schemas.microsoft.com/office/drawing/2014/main" id="{EFFFF5AF-2725-42D4-8208-D401AABAD460}"/>
              </a:ext>
            </a:extLst>
          </p:cNvPr>
          <p:cNvPicPr>
            <a:picLocks noChangeAspect="1"/>
          </p:cNvPicPr>
          <p:nvPr/>
        </p:nvPicPr>
        <p:blipFill rotWithShape="1">
          <a:blip r:embed="rId1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Cart</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72" name="Group 71">
            <a:extLst>
              <a:ext uri="{FF2B5EF4-FFF2-40B4-BE49-F238E27FC236}">
                <a16:creationId xmlns:a16="http://schemas.microsoft.com/office/drawing/2014/main" id="{96FE37FA-5365-44B9-AD3B-2FED0CC32043}"/>
              </a:ext>
            </a:extLst>
          </p:cNvPr>
          <p:cNvGrpSpPr/>
          <p:nvPr/>
        </p:nvGrpSpPr>
        <p:grpSpPr>
          <a:xfrm>
            <a:off x="0" y="6524170"/>
            <a:ext cx="12192000" cy="348343"/>
            <a:chOff x="0" y="6524170"/>
            <a:chExt cx="12192000" cy="348343"/>
          </a:xfrm>
        </p:grpSpPr>
        <p:grpSp>
          <p:nvGrpSpPr>
            <p:cNvPr id="75" name="Group 74">
              <a:extLst>
                <a:ext uri="{FF2B5EF4-FFF2-40B4-BE49-F238E27FC236}">
                  <a16:creationId xmlns:a16="http://schemas.microsoft.com/office/drawing/2014/main" id="{701063DE-D4F0-44FF-A152-6313834CCC01}"/>
                </a:ext>
              </a:extLst>
            </p:cNvPr>
            <p:cNvGrpSpPr/>
            <p:nvPr/>
          </p:nvGrpSpPr>
          <p:grpSpPr>
            <a:xfrm>
              <a:off x="0" y="6524170"/>
              <a:ext cx="12192000" cy="348343"/>
              <a:chOff x="0" y="6524170"/>
              <a:chExt cx="12192000" cy="348343"/>
            </a:xfrm>
          </p:grpSpPr>
          <p:sp>
            <p:nvSpPr>
              <p:cNvPr id="89" name="Rectangle: Rounded Corners 88">
                <a:extLst>
                  <a:ext uri="{FF2B5EF4-FFF2-40B4-BE49-F238E27FC236}">
                    <a16:creationId xmlns:a16="http://schemas.microsoft.com/office/drawing/2014/main" id="{F8CEC340-EE75-4B58-B963-4C53A4366D69}"/>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FDCF6C06-FE86-4C3E-82B5-60A925C30494}"/>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80" name="Group 79">
              <a:extLst>
                <a:ext uri="{FF2B5EF4-FFF2-40B4-BE49-F238E27FC236}">
                  <a16:creationId xmlns:a16="http://schemas.microsoft.com/office/drawing/2014/main" id="{AF16F64F-0A56-45F5-B361-490D1244A032}"/>
                </a:ext>
              </a:extLst>
            </p:cNvPr>
            <p:cNvGrpSpPr/>
            <p:nvPr/>
          </p:nvGrpSpPr>
          <p:grpSpPr>
            <a:xfrm>
              <a:off x="9719746" y="6600793"/>
              <a:ext cx="2011656" cy="256480"/>
              <a:chOff x="9719746" y="6600793"/>
              <a:chExt cx="2011656" cy="256480"/>
            </a:xfrm>
          </p:grpSpPr>
          <p:sp>
            <p:nvSpPr>
              <p:cNvPr id="87" name="Rectangle: Rounded Corners 86">
                <a:hlinkClick r:id="rId18" action="ppaction://hlinksldjump"/>
                <a:extLst>
                  <a:ext uri="{FF2B5EF4-FFF2-40B4-BE49-F238E27FC236}">
                    <a16:creationId xmlns:a16="http://schemas.microsoft.com/office/drawing/2014/main" id="{6253AC38-0588-494A-A595-37C0EB3BDFC8}"/>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88" name="Rectangle: Rounded Corners 87">
                <a:hlinkClick r:id="rId19" action="ppaction://hlinksldjump"/>
                <a:extLst>
                  <a:ext uri="{FF2B5EF4-FFF2-40B4-BE49-F238E27FC236}">
                    <a16:creationId xmlns:a16="http://schemas.microsoft.com/office/drawing/2014/main" id="{D6A26061-6515-4B60-821A-CEE64FDEA8DE}"/>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81" name="Group 80">
              <a:extLst>
                <a:ext uri="{FF2B5EF4-FFF2-40B4-BE49-F238E27FC236}">
                  <a16:creationId xmlns:a16="http://schemas.microsoft.com/office/drawing/2014/main" id="{09EB7CFB-E859-495A-BC22-28FCF13AF308}"/>
                </a:ext>
              </a:extLst>
            </p:cNvPr>
            <p:cNvGrpSpPr/>
            <p:nvPr/>
          </p:nvGrpSpPr>
          <p:grpSpPr>
            <a:xfrm>
              <a:off x="166789" y="6598734"/>
              <a:ext cx="1599857" cy="230072"/>
              <a:chOff x="166789" y="6598734"/>
              <a:chExt cx="1599857" cy="230072"/>
            </a:xfrm>
          </p:grpSpPr>
          <p:pic>
            <p:nvPicPr>
              <p:cNvPr id="82" name="Picture 81">
                <a:hlinkClick r:id="rId20"/>
                <a:extLst>
                  <a:ext uri="{FF2B5EF4-FFF2-40B4-BE49-F238E27FC236}">
                    <a16:creationId xmlns:a16="http://schemas.microsoft.com/office/drawing/2014/main" id="{71957B55-D12E-4910-BD73-69B144450C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83" name="Picture 82">
                <a:hlinkClick r:id="rId21"/>
                <a:extLst>
                  <a:ext uri="{FF2B5EF4-FFF2-40B4-BE49-F238E27FC236}">
                    <a16:creationId xmlns:a16="http://schemas.microsoft.com/office/drawing/2014/main" id="{9E43AAF6-6B9B-47BE-AD9E-93E9AF8A478E}"/>
                  </a:ext>
                </a:extLst>
              </p:cNvPr>
              <p:cNvPicPr>
                <a:picLocks noChangeAspect="1"/>
              </p:cNvPicPr>
              <p:nvPr/>
            </p:nvPicPr>
            <p:blipFill rotWithShape="1">
              <a:blip r:embed="rId1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84" name="Picture 83">
                <a:hlinkClick r:id="rId22"/>
                <a:extLst>
                  <a:ext uri="{FF2B5EF4-FFF2-40B4-BE49-F238E27FC236}">
                    <a16:creationId xmlns:a16="http://schemas.microsoft.com/office/drawing/2014/main" id="{32ADFAC4-8060-476B-A854-BA11051D52D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85" name="Picture 84">
                <a:hlinkClick r:id="rId23"/>
                <a:extLst>
                  <a:ext uri="{FF2B5EF4-FFF2-40B4-BE49-F238E27FC236}">
                    <a16:creationId xmlns:a16="http://schemas.microsoft.com/office/drawing/2014/main" id="{6AFFB882-830E-410E-8DD4-502609A424B7}"/>
                  </a:ext>
                </a:extLst>
              </p:cNvPr>
              <p:cNvPicPr>
                <a:picLocks noChangeAspect="1"/>
              </p:cNvPicPr>
              <p:nvPr/>
            </p:nvPicPr>
            <p:blipFill rotWithShape="1">
              <a:blip r:embed="rId1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86" name="Picture 85">
                <a:hlinkClick r:id="rId24"/>
                <a:extLst>
                  <a:ext uri="{FF2B5EF4-FFF2-40B4-BE49-F238E27FC236}">
                    <a16:creationId xmlns:a16="http://schemas.microsoft.com/office/drawing/2014/main" id="{05F8CC71-1C8D-40C2-98A8-E4B6F5D0190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108" name="Rectangle 107">
            <a:extLst>
              <a:ext uri="{FF2B5EF4-FFF2-40B4-BE49-F238E27FC236}">
                <a16:creationId xmlns:a16="http://schemas.microsoft.com/office/drawing/2014/main" id="{E7C867E7-650D-482B-A0F4-CCAFD6DA1E83}"/>
              </a:ext>
            </a:extLst>
          </p:cNvPr>
          <p:cNvSpPr/>
          <p:nvPr/>
        </p:nvSpPr>
        <p:spPr>
          <a:xfrm>
            <a:off x="6892" y="-3175"/>
            <a:ext cx="12192002" cy="7544850"/>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6AB83553-4B00-4D3C-9296-3F654103D755}"/>
              </a:ext>
            </a:extLst>
          </p:cNvPr>
          <p:cNvGrpSpPr/>
          <p:nvPr/>
        </p:nvGrpSpPr>
        <p:grpSpPr>
          <a:xfrm>
            <a:off x="3033073" y="1740925"/>
            <a:ext cx="6291223" cy="2919068"/>
            <a:chOff x="2916961" y="1813495"/>
            <a:chExt cx="6291223" cy="2919068"/>
          </a:xfrm>
        </p:grpSpPr>
        <p:grpSp>
          <p:nvGrpSpPr>
            <p:cNvPr id="91" name="Group 90">
              <a:extLst>
                <a:ext uri="{FF2B5EF4-FFF2-40B4-BE49-F238E27FC236}">
                  <a16:creationId xmlns:a16="http://schemas.microsoft.com/office/drawing/2014/main" id="{D692042F-F4DE-4657-9281-5FCC7C05BB7B}"/>
                </a:ext>
              </a:extLst>
            </p:cNvPr>
            <p:cNvGrpSpPr/>
            <p:nvPr/>
          </p:nvGrpSpPr>
          <p:grpSpPr>
            <a:xfrm>
              <a:off x="2916961" y="1813495"/>
              <a:ext cx="6291223" cy="2919068"/>
              <a:chOff x="3037014" y="1745103"/>
              <a:chExt cx="6291223" cy="2919068"/>
            </a:xfrm>
          </p:grpSpPr>
          <p:sp>
            <p:nvSpPr>
              <p:cNvPr id="92" name="Rectangle 91">
                <a:extLst>
                  <a:ext uri="{FF2B5EF4-FFF2-40B4-BE49-F238E27FC236}">
                    <a16:creationId xmlns:a16="http://schemas.microsoft.com/office/drawing/2014/main" id="{456E5FC1-3420-4EC3-8541-0CEA4AC9C0EF}"/>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a:extLst>
                  <a:ext uri="{FF2B5EF4-FFF2-40B4-BE49-F238E27FC236}">
                    <a16:creationId xmlns:a16="http://schemas.microsoft.com/office/drawing/2014/main" id="{255F88CA-A773-4554-AA25-3C85E762F3C9}"/>
                  </a:ext>
                </a:extLst>
              </p:cNvPr>
              <p:cNvGrpSpPr/>
              <p:nvPr/>
            </p:nvGrpSpPr>
            <p:grpSpPr>
              <a:xfrm>
                <a:off x="3037014" y="1745103"/>
                <a:ext cx="6291222" cy="2173753"/>
                <a:chOff x="3037014" y="1745103"/>
                <a:chExt cx="6291222" cy="2173753"/>
              </a:xfrm>
            </p:grpSpPr>
            <p:sp>
              <p:nvSpPr>
                <p:cNvPr id="94" name="Rectangle 93">
                  <a:extLst>
                    <a:ext uri="{FF2B5EF4-FFF2-40B4-BE49-F238E27FC236}">
                      <a16:creationId xmlns:a16="http://schemas.microsoft.com/office/drawing/2014/main" id="{B71205FA-D2F3-4ABD-9E96-36179F6B4EDC}"/>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hlinkClick r:id="rId3" action="ppaction://hlinksldjump"/>
                  <a:extLst>
                    <a:ext uri="{FF2B5EF4-FFF2-40B4-BE49-F238E27FC236}">
                      <a16:creationId xmlns:a16="http://schemas.microsoft.com/office/drawing/2014/main" id="{92A1D2CD-02C9-43F6-B42D-C3CB480CF457}"/>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X</a:t>
                  </a:r>
                </a:p>
              </p:txBody>
            </p:sp>
            <p:sp>
              <p:nvSpPr>
                <p:cNvPr id="97" name="Rectangle 96">
                  <a:extLst>
                    <a:ext uri="{FF2B5EF4-FFF2-40B4-BE49-F238E27FC236}">
                      <a16:creationId xmlns:a16="http://schemas.microsoft.com/office/drawing/2014/main" id="{2B656080-25F0-4937-9F58-4F856DF767A2}"/>
                    </a:ext>
                  </a:extLst>
                </p:cNvPr>
                <p:cNvSpPr/>
                <p:nvPr/>
              </p:nvSpPr>
              <p:spPr>
                <a:xfrm>
                  <a:off x="3223093" y="2745529"/>
                  <a:ext cx="5931891" cy="1173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you sure you want to delete product in cart?</a:t>
                  </a:r>
                </a:p>
              </p:txBody>
            </p:sp>
          </p:grpSp>
        </p:grpSp>
        <p:sp>
          <p:nvSpPr>
            <p:cNvPr id="109" name="Rectangle 108">
              <a:hlinkClick r:id="rId25" action="ppaction://hlinksldjump"/>
              <a:extLst>
                <a:ext uri="{FF2B5EF4-FFF2-40B4-BE49-F238E27FC236}">
                  <a16:creationId xmlns:a16="http://schemas.microsoft.com/office/drawing/2014/main" id="{037AC26A-A8D8-4A34-B713-D1DFC967F19A}"/>
                </a:ext>
              </a:extLst>
            </p:cNvPr>
            <p:cNvSpPr/>
            <p:nvPr/>
          </p:nvSpPr>
          <p:spPr>
            <a:xfrm>
              <a:off x="4623056" y="4172744"/>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110" name="Rectangle 109">
              <a:hlinkClick r:id="rId3" action="ppaction://hlinksldjump"/>
              <a:extLst>
                <a:ext uri="{FF2B5EF4-FFF2-40B4-BE49-F238E27FC236}">
                  <a16:creationId xmlns:a16="http://schemas.microsoft.com/office/drawing/2014/main" id="{82E503CA-9E2E-46B1-96BE-4B0C84426502}"/>
                </a:ext>
              </a:extLst>
            </p:cNvPr>
            <p:cNvSpPr/>
            <p:nvPr/>
          </p:nvSpPr>
          <p:spPr>
            <a:xfrm>
              <a:off x="6285846" y="4172744"/>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grpSp>
    </p:spTree>
    <p:extLst>
      <p:ext uri="{BB962C8B-B14F-4D97-AF65-F5344CB8AC3E}">
        <p14:creationId xmlns:p14="http://schemas.microsoft.com/office/powerpoint/2010/main" val="18955613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F2EC807F-6B5F-425B-ABEC-6578C5465E44}"/>
              </a:ext>
            </a:extLst>
          </p:cNvPr>
          <p:cNvGrpSpPr/>
          <p:nvPr/>
        </p:nvGrpSpPr>
        <p:grpSpPr>
          <a:xfrm>
            <a:off x="0" y="-3175"/>
            <a:ext cx="12192000" cy="646176"/>
            <a:chOff x="0" y="-3175"/>
            <a:chExt cx="12192000" cy="646176"/>
          </a:xfrm>
        </p:grpSpPr>
        <p:sp>
          <p:nvSpPr>
            <p:cNvPr id="49" name="Rectangle: Rounded Corners 48">
              <a:extLst>
                <a:ext uri="{FF2B5EF4-FFF2-40B4-BE49-F238E27FC236}">
                  <a16:creationId xmlns:a16="http://schemas.microsoft.com/office/drawing/2014/main" id="{44112DE5-C833-4F39-9392-0F02E70EAF8F}"/>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3" action="ppaction://hlinksldjump"/>
              <a:extLst>
                <a:ext uri="{FF2B5EF4-FFF2-40B4-BE49-F238E27FC236}">
                  <a16:creationId xmlns:a16="http://schemas.microsoft.com/office/drawing/2014/main" id="{2389CC8B-EB3E-41AC-8BEF-DAD3D12A2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1" name="Picture 50">
              <a:hlinkClick r:id="rId5" action="ppaction://hlinksldjump"/>
              <a:extLst>
                <a:ext uri="{FF2B5EF4-FFF2-40B4-BE49-F238E27FC236}">
                  <a16:creationId xmlns:a16="http://schemas.microsoft.com/office/drawing/2014/main" id="{1BF4DC49-732A-478D-A16E-D18773E2A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7" action="ppaction://hlinksldjump"/>
              <a:extLst>
                <a:ext uri="{FF2B5EF4-FFF2-40B4-BE49-F238E27FC236}">
                  <a16:creationId xmlns:a16="http://schemas.microsoft.com/office/drawing/2014/main" id="{CA112FB3-8B58-4311-B8E6-848DD66C58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53" name="Rectangle: Rounded Corners 52">
              <a:extLst>
                <a:ext uri="{FF2B5EF4-FFF2-40B4-BE49-F238E27FC236}">
                  <a16:creationId xmlns:a16="http://schemas.microsoft.com/office/drawing/2014/main" id="{7F4BE6D1-D0A7-4110-8313-F74F5A8F5D5E}"/>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56" name="Rectangle: Rounded Corners 55">
              <a:hlinkClick r:id="rId9" action="ppaction://hlinksldjump"/>
              <a:extLst>
                <a:ext uri="{FF2B5EF4-FFF2-40B4-BE49-F238E27FC236}">
                  <a16:creationId xmlns:a16="http://schemas.microsoft.com/office/drawing/2014/main" id="{D257FB88-9965-433B-BA5F-2314D03C8076}"/>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61" name="Rectangle: Rounded Corners 60">
              <a:hlinkClick r:id="rId10" action="ppaction://hlinksldjump"/>
              <a:extLst>
                <a:ext uri="{FF2B5EF4-FFF2-40B4-BE49-F238E27FC236}">
                  <a16:creationId xmlns:a16="http://schemas.microsoft.com/office/drawing/2014/main" id="{927EC942-1160-456F-9F74-57B7F44A2C10}"/>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pic>
        <p:nvPicPr>
          <p:cNvPr id="79" name="Picture 78">
            <a:hlinkClick r:id="rId11" action="ppaction://hlinksldjump"/>
            <a:extLst>
              <a:ext uri="{FF2B5EF4-FFF2-40B4-BE49-F238E27FC236}">
                <a16:creationId xmlns:a16="http://schemas.microsoft.com/office/drawing/2014/main" id="{76084291-3823-4388-B278-C6D91CDC6C7B}"/>
              </a:ext>
            </a:extLst>
          </p:cNvPr>
          <p:cNvPicPr>
            <a:picLocks noChangeAspect="1"/>
          </p:cNvPicPr>
          <p:nvPr/>
        </p:nvPicPr>
        <p:blipFill rotWithShape="1">
          <a:blip r:embed="rId12">
            <a:extLst>
              <a:ext uri="{28A0092B-C50C-407E-A947-70E740481C1C}">
                <a14:useLocalDpi xmlns:a14="http://schemas.microsoft.com/office/drawing/2010/main" val="0"/>
              </a:ext>
            </a:extLst>
          </a:blip>
          <a:srcRect t="15657" r="1772" b="15358"/>
          <a:stretch/>
        </p:blipFill>
        <p:spPr>
          <a:xfrm>
            <a:off x="8133494" y="92717"/>
            <a:ext cx="763647" cy="536306"/>
          </a:xfrm>
          <a:prstGeom prst="rect">
            <a:avLst/>
          </a:prstGeom>
        </p:spPr>
      </p:pic>
      <p:pic>
        <p:nvPicPr>
          <p:cNvPr id="76" name="Picture 75">
            <a:hlinkClick r:id="rId11" action="ppaction://hlinksldjump"/>
            <a:extLst>
              <a:ext uri="{FF2B5EF4-FFF2-40B4-BE49-F238E27FC236}">
                <a16:creationId xmlns:a16="http://schemas.microsoft.com/office/drawing/2014/main" id="{CE41E007-018E-4187-A0CF-FB9BA27EE34B}"/>
              </a:ext>
            </a:extLst>
          </p:cNvPr>
          <p:cNvPicPr>
            <a:picLocks noChangeAspect="1"/>
          </p:cNvPicPr>
          <p:nvPr/>
        </p:nvPicPr>
        <p:blipFill rotWithShape="1">
          <a:blip r:embed="rId1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5" name="Rectangle 54">
            <a:extLst>
              <a:ext uri="{FF2B5EF4-FFF2-40B4-BE49-F238E27FC236}">
                <a16:creationId xmlns:a16="http://schemas.microsoft.com/office/drawing/2014/main" id="{24EF284D-AD7E-45FD-A7D7-BAD322B15E3C}"/>
              </a:ext>
            </a:extLst>
          </p:cNvPr>
          <p:cNvSpPr/>
          <p:nvPr/>
        </p:nvSpPr>
        <p:spPr>
          <a:xfrm>
            <a:off x="-1" y="554280"/>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hlinkClick r:id="rId18" action="ppaction://hlinksldjump"/>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Ratings</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p:txBody>
      </p:sp>
      <p:grpSp>
        <p:nvGrpSpPr>
          <p:cNvPr id="41" name="Group 40">
            <a:extLst>
              <a:ext uri="{FF2B5EF4-FFF2-40B4-BE49-F238E27FC236}">
                <a16:creationId xmlns:a16="http://schemas.microsoft.com/office/drawing/2014/main" id="{C20D6298-430A-405D-9BC7-6218BD261633}"/>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6FE48D8F-D647-4DE3-B6EE-FCC07368BEDD}"/>
                </a:ext>
              </a:extLst>
            </p:cNvPr>
            <p:cNvGrpSpPr/>
            <p:nvPr/>
          </p:nvGrpSpPr>
          <p:grpSpPr>
            <a:xfrm>
              <a:off x="0" y="6524170"/>
              <a:ext cx="12192000" cy="348343"/>
              <a:chOff x="0" y="6524170"/>
              <a:chExt cx="12192000" cy="348343"/>
            </a:xfrm>
          </p:grpSpPr>
          <p:sp>
            <p:nvSpPr>
              <p:cNvPr id="74" name="Rectangle: Rounded Corners 73">
                <a:extLst>
                  <a:ext uri="{FF2B5EF4-FFF2-40B4-BE49-F238E27FC236}">
                    <a16:creationId xmlns:a16="http://schemas.microsoft.com/office/drawing/2014/main" id="{5999079C-CD69-4233-AFE5-A6008E350C95}"/>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51E8AC6-F01B-46F5-9D80-C4E1A9AC2668}"/>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D56A2C23-92E2-4A7D-A801-8D75AB59BFEF}"/>
                </a:ext>
              </a:extLst>
            </p:cNvPr>
            <p:cNvGrpSpPr/>
            <p:nvPr/>
          </p:nvGrpSpPr>
          <p:grpSpPr>
            <a:xfrm>
              <a:off x="9719746" y="6600793"/>
              <a:ext cx="2011656" cy="256480"/>
              <a:chOff x="9719746" y="6600793"/>
              <a:chExt cx="2011656" cy="256480"/>
            </a:xfrm>
          </p:grpSpPr>
          <p:sp>
            <p:nvSpPr>
              <p:cNvPr id="72" name="Rectangle: Rounded Corners 71">
                <a:hlinkClick r:id="rId19" action="ppaction://hlinksldjump"/>
                <a:extLst>
                  <a:ext uri="{FF2B5EF4-FFF2-40B4-BE49-F238E27FC236}">
                    <a16:creationId xmlns:a16="http://schemas.microsoft.com/office/drawing/2014/main" id="{D844CD37-4971-4498-BDE9-12987AB36B9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3" name="Rectangle: Rounded Corners 72">
                <a:hlinkClick r:id="rId20" action="ppaction://hlinksldjump"/>
                <a:extLst>
                  <a:ext uri="{FF2B5EF4-FFF2-40B4-BE49-F238E27FC236}">
                    <a16:creationId xmlns:a16="http://schemas.microsoft.com/office/drawing/2014/main" id="{5F340751-7E78-4795-993D-F12CAA164EA5}"/>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63" name="Group 62">
              <a:extLst>
                <a:ext uri="{FF2B5EF4-FFF2-40B4-BE49-F238E27FC236}">
                  <a16:creationId xmlns:a16="http://schemas.microsoft.com/office/drawing/2014/main" id="{D1F2ADD1-4796-4E2B-9CE3-21420D587AF4}"/>
                </a:ext>
              </a:extLst>
            </p:cNvPr>
            <p:cNvGrpSpPr/>
            <p:nvPr/>
          </p:nvGrpSpPr>
          <p:grpSpPr>
            <a:xfrm>
              <a:off x="166789" y="6598734"/>
              <a:ext cx="1599857" cy="230072"/>
              <a:chOff x="166789" y="6598734"/>
              <a:chExt cx="1599857" cy="230072"/>
            </a:xfrm>
          </p:grpSpPr>
          <p:pic>
            <p:nvPicPr>
              <p:cNvPr id="64" name="Picture 63">
                <a:hlinkClick r:id="rId21"/>
                <a:extLst>
                  <a:ext uri="{FF2B5EF4-FFF2-40B4-BE49-F238E27FC236}">
                    <a16:creationId xmlns:a16="http://schemas.microsoft.com/office/drawing/2014/main" id="{09F6765F-2324-45C8-81B5-C07FBB59AF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67" name="Picture 66">
                <a:hlinkClick r:id="rId22"/>
                <a:extLst>
                  <a:ext uri="{FF2B5EF4-FFF2-40B4-BE49-F238E27FC236}">
                    <a16:creationId xmlns:a16="http://schemas.microsoft.com/office/drawing/2014/main" id="{3744223D-E712-4C54-AFE4-6ADB3A637A35}"/>
                  </a:ext>
                </a:extLst>
              </p:cNvPr>
              <p:cNvPicPr>
                <a:picLocks noChangeAspect="1"/>
              </p:cNvPicPr>
              <p:nvPr/>
            </p:nvPicPr>
            <p:blipFill rotWithShape="1">
              <a:blip r:embed="rId1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69" name="Picture 68">
                <a:hlinkClick r:id="rId23"/>
                <a:extLst>
                  <a:ext uri="{FF2B5EF4-FFF2-40B4-BE49-F238E27FC236}">
                    <a16:creationId xmlns:a16="http://schemas.microsoft.com/office/drawing/2014/main" id="{2305D0A2-C31D-460E-B062-26138EC02B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0" name="Picture 69">
                <a:hlinkClick r:id="rId24"/>
                <a:extLst>
                  <a:ext uri="{FF2B5EF4-FFF2-40B4-BE49-F238E27FC236}">
                    <a16:creationId xmlns:a16="http://schemas.microsoft.com/office/drawing/2014/main" id="{2DDCF935-3467-4413-80CC-AF4AB136AA2D}"/>
                  </a:ext>
                </a:extLst>
              </p:cNvPr>
              <p:cNvPicPr>
                <a:picLocks noChangeAspect="1"/>
              </p:cNvPicPr>
              <p:nvPr/>
            </p:nvPicPr>
            <p:blipFill rotWithShape="1">
              <a:blip r:embed="rId1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1" name="Picture 70">
                <a:hlinkClick r:id="rId25"/>
                <a:extLst>
                  <a:ext uri="{FF2B5EF4-FFF2-40B4-BE49-F238E27FC236}">
                    <a16:creationId xmlns:a16="http://schemas.microsoft.com/office/drawing/2014/main" id="{D817B043-93CD-41F2-A07D-1865331437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77" name="Rectangle 76">
            <a:extLst>
              <a:ext uri="{FF2B5EF4-FFF2-40B4-BE49-F238E27FC236}">
                <a16:creationId xmlns:a16="http://schemas.microsoft.com/office/drawing/2014/main" id="{0782D9FB-348D-4245-957B-342FD6787BA4}"/>
              </a:ext>
            </a:extLst>
          </p:cNvPr>
          <p:cNvSpPr/>
          <p:nvPr/>
        </p:nvSpPr>
        <p:spPr>
          <a:xfrm>
            <a:off x="-118" y="-8891"/>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8B54E7A-0B11-4807-9E46-3351DD6CE466}"/>
              </a:ext>
            </a:extLst>
          </p:cNvPr>
          <p:cNvGrpSpPr/>
          <p:nvPr/>
        </p:nvGrpSpPr>
        <p:grpSpPr>
          <a:xfrm>
            <a:off x="3037014" y="1745103"/>
            <a:ext cx="6291223" cy="2919068"/>
            <a:chOff x="3037014" y="1745103"/>
            <a:chExt cx="6291223" cy="2919068"/>
          </a:xfrm>
        </p:grpSpPr>
        <p:sp>
          <p:nvSpPr>
            <p:cNvPr id="6" name="Rectangle 5">
              <a:extLst>
                <a:ext uri="{FF2B5EF4-FFF2-40B4-BE49-F238E27FC236}">
                  <a16:creationId xmlns:a16="http://schemas.microsoft.com/office/drawing/2014/main" id="{453B3992-60DC-4F87-8D25-08DFFDA9529E}"/>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CA706BAB-AB37-4B74-B1C3-A0D38ED7E225}"/>
                </a:ext>
              </a:extLst>
            </p:cNvPr>
            <p:cNvGrpSpPr/>
            <p:nvPr/>
          </p:nvGrpSpPr>
          <p:grpSpPr>
            <a:xfrm>
              <a:off x="3037014" y="1745103"/>
              <a:ext cx="6291222" cy="2173753"/>
              <a:chOff x="3037014" y="1745103"/>
              <a:chExt cx="6291222" cy="2173753"/>
            </a:xfrm>
          </p:grpSpPr>
          <p:sp>
            <p:nvSpPr>
              <p:cNvPr id="7" name="Rectangle 6">
                <a:extLst>
                  <a:ext uri="{FF2B5EF4-FFF2-40B4-BE49-F238E27FC236}">
                    <a16:creationId xmlns:a16="http://schemas.microsoft.com/office/drawing/2014/main" id="{A3FE160B-7403-4448-9DEB-9A4920E7DDBE}"/>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hlinkClick r:id="rId26" action="ppaction://hlinksldjump"/>
                <a:extLst>
                  <a:ext uri="{FF2B5EF4-FFF2-40B4-BE49-F238E27FC236}">
                    <a16:creationId xmlns:a16="http://schemas.microsoft.com/office/drawing/2014/main" id="{8DD0402C-093A-4996-A687-66477BB9C2DE}"/>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X</a:t>
                </a:r>
              </a:p>
            </p:txBody>
          </p:sp>
          <p:sp>
            <p:nvSpPr>
              <p:cNvPr id="81" name="Rectangle 80">
                <a:extLst>
                  <a:ext uri="{FF2B5EF4-FFF2-40B4-BE49-F238E27FC236}">
                    <a16:creationId xmlns:a16="http://schemas.microsoft.com/office/drawing/2014/main" id="{AE104784-2361-47DE-9AE6-BFB3BB5DEB52}"/>
                  </a:ext>
                </a:extLst>
              </p:cNvPr>
              <p:cNvSpPr/>
              <p:nvPr/>
            </p:nvSpPr>
            <p:spPr>
              <a:xfrm>
                <a:off x="3223093" y="2745529"/>
                <a:ext cx="5931891" cy="1173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Product Successfully Deleted</a:t>
                </a:r>
              </a:p>
            </p:txBody>
          </p:sp>
          <p:pic>
            <p:nvPicPr>
              <p:cNvPr id="3" name="Picture 2">
                <a:extLst>
                  <a:ext uri="{FF2B5EF4-FFF2-40B4-BE49-F238E27FC236}">
                    <a16:creationId xmlns:a16="http://schemas.microsoft.com/office/drawing/2014/main" id="{9986B5BC-514A-4401-8B7E-21405862776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593005" y="3039028"/>
                <a:ext cx="515295" cy="515295"/>
              </a:xfrm>
              <a:prstGeom prst="rect">
                <a:avLst/>
              </a:prstGeom>
            </p:spPr>
          </p:pic>
        </p:grpSp>
      </p:grpSp>
      <p:sp>
        <p:nvSpPr>
          <p:cNvPr id="47" name="Rectangle 46">
            <a:hlinkClick r:id="rId28" action="ppaction://hlinksldjump"/>
            <a:extLst>
              <a:ext uri="{FF2B5EF4-FFF2-40B4-BE49-F238E27FC236}">
                <a16:creationId xmlns:a16="http://schemas.microsoft.com/office/drawing/2014/main" id="{495591FE-D52C-4460-B919-92139F5CE993}"/>
              </a:ext>
            </a:extLst>
          </p:cNvPr>
          <p:cNvSpPr/>
          <p:nvPr/>
        </p:nvSpPr>
        <p:spPr>
          <a:xfrm>
            <a:off x="5544783" y="4106539"/>
            <a:ext cx="1275682" cy="369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p>
        </p:txBody>
      </p:sp>
    </p:spTree>
    <p:extLst>
      <p:ext uri="{BB962C8B-B14F-4D97-AF65-F5344CB8AC3E}">
        <p14:creationId xmlns:p14="http://schemas.microsoft.com/office/powerpoint/2010/main" val="37638606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3FD5-A56D-4E70-B8A8-61E4277DDD23}"/>
              </a:ext>
            </a:extLst>
          </p:cNvPr>
          <p:cNvSpPr>
            <a:spLocks noGrp="1"/>
          </p:cNvSpPr>
          <p:nvPr>
            <p:ph type="title"/>
          </p:nvPr>
        </p:nvSpPr>
        <p:spPr>
          <a:xfrm>
            <a:off x="838200" y="1267505"/>
            <a:ext cx="10515600" cy="4322989"/>
          </a:xfrm>
          <a:solidFill>
            <a:schemeClr val="tx1"/>
          </a:solidFill>
        </p:spPr>
        <p:txBody>
          <a:bodyPr>
            <a:noAutofit/>
          </a:bodyPr>
          <a:lstStyle/>
          <a:p>
            <a:pPr algn="ctr"/>
            <a:r>
              <a:rPr lang="en-US" sz="14900" dirty="0">
                <a:solidFill>
                  <a:schemeClr val="bg1"/>
                </a:solidFill>
              </a:rPr>
              <a:t>Payment Method</a:t>
            </a:r>
          </a:p>
        </p:txBody>
      </p:sp>
    </p:spTree>
    <p:extLst>
      <p:ext uri="{BB962C8B-B14F-4D97-AF65-F5344CB8AC3E}">
        <p14:creationId xmlns:p14="http://schemas.microsoft.com/office/powerpoint/2010/main" val="3677962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Payment Method</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8"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9">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4" name="Group 43">
            <a:extLst>
              <a:ext uri="{FF2B5EF4-FFF2-40B4-BE49-F238E27FC236}">
                <a16:creationId xmlns:a16="http://schemas.microsoft.com/office/drawing/2014/main" id="{19E2CB18-3369-4781-A258-0D23BE9DA259}"/>
              </a:ext>
            </a:extLst>
          </p:cNvPr>
          <p:cNvGrpSpPr/>
          <p:nvPr/>
        </p:nvGrpSpPr>
        <p:grpSpPr>
          <a:xfrm>
            <a:off x="0" y="-3175"/>
            <a:ext cx="12192000" cy="646176"/>
            <a:chOff x="0" y="-3175"/>
            <a:chExt cx="12192000" cy="646176"/>
          </a:xfrm>
        </p:grpSpPr>
        <p:sp>
          <p:nvSpPr>
            <p:cNvPr id="46" name="Rectangle: Rounded Corners 45">
              <a:extLst>
                <a:ext uri="{FF2B5EF4-FFF2-40B4-BE49-F238E27FC236}">
                  <a16:creationId xmlns:a16="http://schemas.microsoft.com/office/drawing/2014/main" id="{81FFFC31-7E67-4AF9-9A19-5FFB437197EB}"/>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hlinkClick r:id="rId8" action="ppaction://hlinksldjump"/>
              <a:extLst>
                <a:ext uri="{FF2B5EF4-FFF2-40B4-BE49-F238E27FC236}">
                  <a16:creationId xmlns:a16="http://schemas.microsoft.com/office/drawing/2014/main" id="{5743DEA3-43FA-4B6D-ABEC-1F43CDF81C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0" name="Picture 49">
              <a:hlinkClick r:id="rId11" action="ppaction://hlinksldjump"/>
              <a:extLst>
                <a:ext uri="{FF2B5EF4-FFF2-40B4-BE49-F238E27FC236}">
                  <a16:creationId xmlns:a16="http://schemas.microsoft.com/office/drawing/2014/main" id="{C9C90E69-B6AB-41FF-BF91-2F7753F69C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13" action="ppaction://hlinksldjump"/>
              <a:extLst>
                <a:ext uri="{FF2B5EF4-FFF2-40B4-BE49-F238E27FC236}">
                  <a16:creationId xmlns:a16="http://schemas.microsoft.com/office/drawing/2014/main" id="{FDA139C7-8C58-41D4-8AA7-D1EE0D1F21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1" name="Rectangle: Rounded Corners 60">
              <a:extLst>
                <a:ext uri="{FF2B5EF4-FFF2-40B4-BE49-F238E27FC236}">
                  <a16:creationId xmlns:a16="http://schemas.microsoft.com/office/drawing/2014/main" id="{16B9E19D-390F-4CF8-AF02-112F187B131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9" name="Rectangle: Rounded Corners 68">
              <a:hlinkClick r:id="rId15" action="ppaction://hlinksldjump"/>
              <a:extLst>
                <a:ext uri="{FF2B5EF4-FFF2-40B4-BE49-F238E27FC236}">
                  <a16:creationId xmlns:a16="http://schemas.microsoft.com/office/drawing/2014/main" id="{79380934-C9B7-4F82-AA09-D5BA3F7A05DF}"/>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D599FB4A-2972-49AD-A866-51B4DC76F5D1}"/>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388ADBF7-EE3D-4FC9-BBD7-31E59CC00CC9}"/>
                </a:ext>
              </a:extLst>
            </p:cNvPr>
            <p:cNvGrpSpPr/>
            <p:nvPr/>
          </p:nvGrpSpPr>
          <p:grpSpPr>
            <a:xfrm>
              <a:off x="0" y="6524170"/>
              <a:ext cx="12192000" cy="348343"/>
              <a:chOff x="0" y="6524170"/>
              <a:chExt cx="12192000" cy="348343"/>
            </a:xfrm>
          </p:grpSpPr>
          <p:sp>
            <p:nvSpPr>
              <p:cNvPr id="78" name="Rectangle: Rounded Corners 77">
                <a:extLst>
                  <a:ext uri="{FF2B5EF4-FFF2-40B4-BE49-F238E27FC236}">
                    <a16:creationId xmlns:a16="http://schemas.microsoft.com/office/drawing/2014/main" id="{D41C4EBA-6101-48CE-85BE-B90A5F0ABEFB}"/>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FA79E42-E5C9-47E3-84FA-F0641FD7260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CA1BC5ED-057E-4C5C-AC63-EF20FC7BCE1D}"/>
                </a:ext>
              </a:extLst>
            </p:cNvPr>
            <p:cNvGrpSpPr/>
            <p:nvPr/>
          </p:nvGrpSpPr>
          <p:grpSpPr>
            <a:xfrm>
              <a:off x="9719746" y="6600793"/>
              <a:ext cx="2011656" cy="256480"/>
              <a:chOff x="9719746" y="6600793"/>
              <a:chExt cx="2011656" cy="256480"/>
            </a:xfrm>
          </p:grpSpPr>
          <p:sp>
            <p:nvSpPr>
              <p:cNvPr id="76" name="Rectangle: Rounded Corners 75">
                <a:hlinkClick r:id="rId16" action="ppaction://hlinksldjump"/>
                <a:extLst>
                  <a:ext uri="{FF2B5EF4-FFF2-40B4-BE49-F238E27FC236}">
                    <a16:creationId xmlns:a16="http://schemas.microsoft.com/office/drawing/2014/main" id="{12D292FF-6134-44AA-AD1D-7389BAABEDB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7" name="Rectangle: Rounded Corners 76">
                <a:hlinkClick r:id="rId17" action="ppaction://hlinksldjump"/>
                <a:extLst>
                  <a:ext uri="{FF2B5EF4-FFF2-40B4-BE49-F238E27FC236}">
                    <a16:creationId xmlns:a16="http://schemas.microsoft.com/office/drawing/2014/main" id="{14E3A10F-3E04-4925-825F-51480E39E41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0" name="Group 69">
              <a:extLst>
                <a:ext uri="{FF2B5EF4-FFF2-40B4-BE49-F238E27FC236}">
                  <a16:creationId xmlns:a16="http://schemas.microsoft.com/office/drawing/2014/main" id="{F4C9203D-86AA-46A4-B48D-2A42F875F750}"/>
                </a:ext>
              </a:extLst>
            </p:cNvPr>
            <p:cNvGrpSpPr/>
            <p:nvPr/>
          </p:nvGrpSpPr>
          <p:grpSpPr>
            <a:xfrm>
              <a:off x="166789" y="6598734"/>
              <a:ext cx="1599857" cy="230072"/>
              <a:chOff x="166789" y="6598734"/>
              <a:chExt cx="1599857" cy="230072"/>
            </a:xfrm>
          </p:grpSpPr>
          <p:pic>
            <p:nvPicPr>
              <p:cNvPr id="71" name="Picture 70">
                <a:hlinkClick r:id="rId18"/>
                <a:extLst>
                  <a:ext uri="{FF2B5EF4-FFF2-40B4-BE49-F238E27FC236}">
                    <a16:creationId xmlns:a16="http://schemas.microsoft.com/office/drawing/2014/main" id="{08D62C2F-95B5-43E5-A3D4-FC8D1A55A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2" name="Picture 71">
                <a:hlinkClick r:id="rId19"/>
                <a:extLst>
                  <a:ext uri="{FF2B5EF4-FFF2-40B4-BE49-F238E27FC236}">
                    <a16:creationId xmlns:a16="http://schemas.microsoft.com/office/drawing/2014/main" id="{595CB28F-CF2F-4220-B210-E931BFB54FE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3" name="Picture 72">
                <a:hlinkClick r:id="rId20"/>
                <a:extLst>
                  <a:ext uri="{FF2B5EF4-FFF2-40B4-BE49-F238E27FC236}">
                    <a16:creationId xmlns:a16="http://schemas.microsoft.com/office/drawing/2014/main" id="{0A327CCE-EEEB-421C-A5C2-CF719383F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4" name="Picture 73">
                <a:hlinkClick r:id="rId21"/>
                <a:extLst>
                  <a:ext uri="{FF2B5EF4-FFF2-40B4-BE49-F238E27FC236}">
                    <a16:creationId xmlns:a16="http://schemas.microsoft.com/office/drawing/2014/main" id="{A93B04F5-8A8F-4681-A881-811A59BFC3C5}"/>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5" name="Picture 74">
                <a:hlinkClick r:id="rId22"/>
                <a:extLst>
                  <a:ext uri="{FF2B5EF4-FFF2-40B4-BE49-F238E27FC236}">
                    <a16:creationId xmlns:a16="http://schemas.microsoft.com/office/drawing/2014/main" id="{2DEF60FE-F282-45E0-8122-430B4AC57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pic>
        <p:nvPicPr>
          <p:cNvPr id="3" name="Picture 2">
            <a:hlinkClick r:id="rId23" action="ppaction://hlinksldjump"/>
            <a:extLst>
              <a:ext uri="{FF2B5EF4-FFF2-40B4-BE49-F238E27FC236}">
                <a16:creationId xmlns:a16="http://schemas.microsoft.com/office/drawing/2014/main" id="{FBF7F21C-607B-4B50-B704-95620809B2F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51493" y="3036970"/>
            <a:ext cx="2143125" cy="2143125"/>
          </a:xfrm>
          <a:prstGeom prst="rect">
            <a:avLst/>
          </a:prstGeom>
        </p:spPr>
      </p:pic>
      <p:pic>
        <p:nvPicPr>
          <p:cNvPr id="5" name="Picture 4">
            <a:hlinkClick r:id="rId25" action="ppaction://hlinksldjump"/>
            <a:extLst>
              <a:ext uri="{FF2B5EF4-FFF2-40B4-BE49-F238E27FC236}">
                <a16:creationId xmlns:a16="http://schemas.microsoft.com/office/drawing/2014/main" id="{700BD959-0B80-49AF-BDC6-719622DE1BA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379" y="3304117"/>
            <a:ext cx="2952750" cy="1552575"/>
          </a:xfrm>
          <a:prstGeom prst="rect">
            <a:avLst/>
          </a:prstGeom>
        </p:spPr>
      </p:pic>
      <p:pic>
        <p:nvPicPr>
          <p:cNvPr id="40" name="Picture 39">
            <a:hlinkClick r:id="rId27" action="ppaction://hlinksldjump"/>
            <a:extLst>
              <a:ext uri="{FF2B5EF4-FFF2-40B4-BE49-F238E27FC236}">
                <a16:creationId xmlns:a16="http://schemas.microsoft.com/office/drawing/2014/main" id="{4A6D5239-4F8B-4AF2-8545-01ED13F2D87B}"/>
              </a:ext>
            </a:extLst>
          </p:cNvPr>
          <p:cNvPicPr>
            <a:picLocks noChangeAspect="1"/>
          </p:cNvPicPr>
          <p:nvPr/>
        </p:nvPicPr>
        <p:blipFill rotWithShape="1">
          <a:blip r:embed="rId28">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5" name="Rectangle: Rounded Corners 44">
            <a:hlinkClick r:id="rId15" action="ppaction://hlinksldjump"/>
            <a:extLst>
              <a:ext uri="{FF2B5EF4-FFF2-40B4-BE49-F238E27FC236}">
                <a16:creationId xmlns:a16="http://schemas.microsoft.com/office/drawing/2014/main" id="{0EE79F9A-89DF-42A5-B13C-4C7700FEE621}"/>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41129389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Payment Method COD</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hlinkClick r:id="rId8" action="ppaction://hlinksldjump"/>
            <a:extLst>
              <a:ext uri="{FF2B5EF4-FFF2-40B4-BE49-F238E27FC236}">
                <a16:creationId xmlns:a16="http://schemas.microsoft.com/office/drawing/2014/main" id="{7A7B07A2-B506-468D-8B89-BF71A3F43B61}"/>
              </a:ext>
            </a:extLst>
          </p:cNvPr>
          <p:cNvPicPr>
            <a:picLocks noChangeAspect="1"/>
          </p:cNvPicPr>
          <p:nvPr/>
        </p:nvPicPr>
        <p:blipFill rotWithShape="1">
          <a:blip r:embed="rId9">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4" name="Group 43">
            <a:extLst>
              <a:ext uri="{FF2B5EF4-FFF2-40B4-BE49-F238E27FC236}">
                <a16:creationId xmlns:a16="http://schemas.microsoft.com/office/drawing/2014/main" id="{19E2CB18-3369-4781-A258-0D23BE9DA259}"/>
              </a:ext>
            </a:extLst>
          </p:cNvPr>
          <p:cNvGrpSpPr/>
          <p:nvPr/>
        </p:nvGrpSpPr>
        <p:grpSpPr>
          <a:xfrm>
            <a:off x="0" y="-3175"/>
            <a:ext cx="12192000" cy="646176"/>
            <a:chOff x="0" y="-3175"/>
            <a:chExt cx="12192000" cy="646176"/>
          </a:xfrm>
        </p:grpSpPr>
        <p:sp>
          <p:nvSpPr>
            <p:cNvPr id="46" name="Rectangle: Rounded Corners 45">
              <a:extLst>
                <a:ext uri="{FF2B5EF4-FFF2-40B4-BE49-F238E27FC236}">
                  <a16:creationId xmlns:a16="http://schemas.microsoft.com/office/drawing/2014/main" id="{81FFFC31-7E67-4AF9-9A19-5FFB437197EB}"/>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hlinkClick r:id="rId10" action="ppaction://hlinksldjump"/>
              <a:extLst>
                <a:ext uri="{FF2B5EF4-FFF2-40B4-BE49-F238E27FC236}">
                  <a16:creationId xmlns:a16="http://schemas.microsoft.com/office/drawing/2014/main" id="{5743DEA3-43FA-4B6D-ABEC-1F43CDF81C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0" name="Picture 49">
              <a:hlinkClick r:id="rId12" action="ppaction://hlinksldjump"/>
              <a:extLst>
                <a:ext uri="{FF2B5EF4-FFF2-40B4-BE49-F238E27FC236}">
                  <a16:creationId xmlns:a16="http://schemas.microsoft.com/office/drawing/2014/main" id="{C9C90E69-B6AB-41FF-BF91-2F7753F69C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14" action="ppaction://hlinksldjump"/>
              <a:extLst>
                <a:ext uri="{FF2B5EF4-FFF2-40B4-BE49-F238E27FC236}">
                  <a16:creationId xmlns:a16="http://schemas.microsoft.com/office/drawing/2014/main" id="{FDA139C7-8C58-41D4-8AA7-D1EE0D1F21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1" name="Rectangle: Rounded Corners 60">
              <a:extLst>
                <a:ext uri="{FF2B5EF4-FFF2-40B4-BE49-F238E27FC236}">
                  <a16:creationId xmlns:a16="http://schemas.microsoft.com/office/drawing/2014/main" id="{16B9E19D-390F-4CF8-AF02-112F187B131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9" name="Rectangle: Rounded Corners 68">
              <a:hlinkClick r:id="rId16" action="ppaction://hlinksldjump"/>
              <a:extLst>
                <a:ext uri="{FF2B5EF4-FFF2-40B4-BE49-F238E27FC236}">
                  <a16:creationId xmlns:a16="http://schemas.microsoft.com/office/drawing/2014/main" id="{79380934-C9B7-4F82-AA09-D5BA3F7A05DF}"/>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grpSp>
        <p:nvGrpSpPr>
          <p:cNvPr id="41" name="Group 40">
            <a:extLst>
              <a:ext uri="{FF2B5EF4-FFF2-40B4-BE49-F238E27FC236}">
                <a16:creationId xmlns:a16="http://schemas.microsoft.com/office/drawing/2014/main" id="{D599FB4A-2972-49AD-A866-51B4DC76F5D1}"/>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388ADBF7-EE3D-4FC9-BBD7-31E59CC00CC9}"/>
                </a:ext>
              </a:extLst>
            </p:cNvPr>
            <p:cNvGrpSpPr/>
            <p:nvPr/>
          </p:nvGrpSpPr>
          <p:grpSpPr>
            <a:xfrm>
              <a:off x="0" y="6524170"/>
              <a:ext cx="12192000" cy="348343"/>
              <a:chOff x="0" y="6524170"/>
              <a:chExt cx="12192000" cy="348343"/>
            </a:xfrm>
          </p:grpSpPr>
          <p:sp>
            <p:nvSpPr>
              <p:cNvPr id="78" name="Rectangle: Rounded Corners 77">
                <a:extLst>
                  <a:ext uri="{FF2B5EF4-FFF2-40B4-BE49-F238E27FC236}">
                    <a16:creationId xmlns:a16="http://schemas.microsoft.com/office/drawing/2014/main" id="{D41C4EBA-6101-48CE-85BE-B90A5F0ABEFB}"/>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FA79E42-E5C9-47E3-84FA-F0641FD7260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CA1BC5ED-057E-4C5C-AC63-EF20FC7BCE1D}"/>
                </a:ext>
              </a:extLst>
            </p:cNvPr>
            <p:cNvGrpSpPr/>
            <p:nvPr/>
          </p:nvGrpSpPr>
          <p:grpSpPr>
            <a:xfrm>
              <a:off x="9719746" y="6600793"/>
              <a:ext cx="2011656" cy="256480"/>
              <a:chOff x="9719746" y="6600793"/>
              <a:chExt cx="2011656" cy="256480"/>
            </a:xfrm>
          </p:grpSpPr>
          <p:sp>
            <p:nvSpPr>
              <p:cNvPr id="76" name="Rectangle: Rounded Corners 75">
                <a:hlinkClick r:id="rId17" action="ppaction://hlinksldjump"/>
                <a:extLst>
                  <a:ext uri="{FF2B5EF4-FFF2-40B4-BE49-F238E27FC236}">
                    <a16:creationId xmlns:a16="http://schemas.microsoft.com/office/drawing/2014/main" id="{12D292FF-6134-44AA-AD1D-7389BAABEDB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7" name="Rectangle: Rounded Corners 76">
                <a:hlinkClick r:id="rId18" action="ppaction://hlinksldjump"/>
                <a:extLst>
                  <a:ext uri="{FF2B5EF4-FFF2-40B4-BE49-F238E27FC236}">
                    <a16:creationId xmlns:a16="http://schemas.microsoft.com/office/drawing/2014/main" id="{14E3A10F-3E04-4925-825F-51480E39E41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0" name="Group 69">
              <a:extLst>
                <a:ext uri="{FF2B5EF4-FFF2-40B4-BE49-F238E27FC236}">
                  <a16:creationId xmlns:a16="http://schemas.microsoft.com/office/drawing/2014/main" id="{F4C9203D-86AA-46A4-B48D-2A42F875F750}"/>
                </a:ext>
              </a:extLst>
            </p:cNvPr>
            <p:cNvGrpSpPr/>
            <p:nvPr/>
          </p:nvGrpSpPr>
          <p:grpSpPr>
            <a:xfrm>
              <a:off x="166789" y="6598734"/>
              <a:ext cx="1599857" cy="230072"/>
              <a:chOff x="166789" y="6598734"/>
              <a:chExt cx="1599857" cy="230072"/>
            </a:xfrm>
          </p:grpSpPr>
          <p:pic>
            <p:nvPicPr>
              <p:cNvPr id="71" name="Picture 70">
                <a:hlinkClick r:id="rId19"/>
                <a:extLst>
                  <a:ext uri="{FF2B5EF4-FFF2-40B4-BE49-F238E27FC236}">
                    <a16:creationId xmlns:a16="http://schemas.microsoft.com/office/drawing/2014/main" id="{08D62C2F-95B5-43E5-A3D4-FC8D1A55A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2" name="Picture 71">
                <a:hlinkClick r:id="rId20"/>
                <a:extLst>
                  <a:ext uri="{FF2B5EF4-FFF2-40B4-BE49-F238E27FC236}">
                    <a16:creationId xmlns:a16="http://schemas.microsoft.com/office/drawing/2014/main" id="{595CB28F-CF2F-4220-B210-E931BFB54FED}"/>
                  </a:ext>
                </a:extLst>
              </p:cNvPr>
              <p:cNvPicPr>
                <a:picLocks noChangeAspect="1"/>
              </p:cNvPicPr>
              <p:nvPr/>
            </p:nvPicPr>
            <p:blipFill rotWithShape="1">
              <a:blip r:embed="rId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3" name="Picture 72">
                <a:hlinkClick r:id="rId21"/>
                <a:extLst>
                  <a:ext uri="{FF2B5EF4-FFF2-40B4-BE49-F238E27FC236}">
                    <a16:creationId xmlns:a16="http://schemas.microsoft.com/office/drawing/2014/main" id="{0A327CCE-EEEB-421C-A5C2-CF719383F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4" name="Picture 73">
                <a:hlinkClick r:id="rId22"/>
                <a:extLst>
                  <a:ext uri="{FF2B5EF4-FFF2-40B4-BE49-F238E27FC236}">
                    <a16:creationId xmlns:a16="http://schemas.microsoft.com/office/drawing/2014/main" id="{A93B04F5-8A8F-4681-A881-811A59BFC3C5}"/>
                  </a:ext>
                </a:extLst>
              </p:cNvPr>
              <p:cNvPicPr>
                <a:picLocks noChangeAspect="1"/>
              </p:cNvPicPr>
              <p:nvPr/>
            </p:nvPicPr>
            <p:blipFill rotWithShape="1">
              <a:blip r:embed="rId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5" name="Picture 74">
                <a:hlinkClick r:id="rId23"/>
                <a:extLst>
                  <a:ext uri="{FF2B5EF4-FFF2-40B4-BE49-F238E27FC236}">
                    <a16:creationId xmlns:a16="http://schemas.microsoft.com/office/drawing/2014/main" id="{2DEF60FE-F282-45E0-8122-430B4AC57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40" name="Rectangle: Rounded Corners 39">
            <a:extLst>
              <a:ext uri="{FF2B5EF4-FFF2-40B4-BE49-F238E27FC236}">
                <a16:creationId xmlns:a16="http://schemas.microsoft.com/office/drawing/2014/main" id="{0ECE990E-CE74-4C75-9F3F-5882D106D1C4}"/>
              </a:ext>
            </a:extLst>
          </p:cNvPr>
          <p:cNvSpPr/>
          <p:nvPr/>
        </p:nvSpPr>
        <p:spPr>
          <a:xfrm>
            <a:off x="1622379" y="2478100"/>
            <a:ext cx="8931999" cy="3385283"/>
          </a:xfrm>
          <a:prstGeom prst="round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Buyer: Mark </a:t>
            </a:r>
            <a:r>
              <a:rPr lang="en-US" dirty="0" err="1">
                <a:solidFill>
                  <a:schemeClr val="tx1"/>
                </a:solidFill>
              </a:rPr>
              <a:t>Magsanay</a:t>
            </a:r>
            <a:endParaRPr lang="en-US" dirty="0">
              <a:solidFill>
                <a:schemeClr val="tx1"/>
              </a:solidFill>
            </a:endParaRPr>
          </a:p>
          <a:p>
            <a:r>
              <a:rPr lang="en-US" dirty="0">
                <a:solidFill>
                  <a:schemeClr val="tx1"/>
                </a:solidFill>
              </a:rPr>
              <a:t>Email: mark20@gmail.com</a:t>
            </a:r>
          </a:p>
          <a:p>
            <a:r>
              <a:rPr lang="en-US" dirty="0">
                <a:solidFill>
                  <a:schemeClr val="tx1"/>
                </a:solidFill>
              </a:rPr>
              <a:t>Mobile No: +639306856120</a:t>
            </a:r>
          </a:p>
          <a:p>
            <a:r>
              <a:rPr lang="en-US" dirty="0">
                <a:solidFill>
                  <a:schemeClr val="tx1"/>
                </a:solidFill>
              </a:rPr>
              <a:t>Address: Purok </a:t>
            </a:r>
            <a:r>
              <a:rPr lang="en-US" dirty="0" err="1">
                <a:solidFill>
                  <a:schemeClr val="tx1"/>
                </a:solidFill>
              </a:rPr>
              <a:t>Cabatingan</a:t>
            </a:r>
            <a:r>
              <a:rPr lang="en-US" dirty="0">
                <a:solidFill>
                  <a:schemeClr val="tx1"/>
                </a:solidFill>
              </a:rPr>
              <a:t>, Monte Alegre, Aurora, Zamboanga del Sur</a:t>
            </a:r>
          </a:p>
          <a:p>
            <a:r>
              <a:rPr lang="en-US" dirty="0">
                <a:solidFill>
                  <a:schemeClr val="tx1"/>
                </a:solidFill>
              </a:rPr>
              <a:t>Zip Code: 7020</a:t>
            </a:r>
          </a:p>
          <a:p>
            <a:r>
              <a:rPr lang="en-US" dirty="0">
                <a:solidFill>
                  <a:schemeClr val="tx1"/>
                </a:solidFill>
              </a:rPr>
              <a:t>Seller: Group 3 The </a:t>
            </a:r>
            <a:r>
              <a:rPr lang="en-US" dirty="0" err="1">
                <a:solidFill>
                  <a:schemeClr val="tx1"/>
                </a:solidFill>
              </a:rPr>
              <a:t>Pyat</a:t>
            </a:r>
            <a:r>
              <a:rPr lang="en-US" dirty="0">
                <a:solidFill>
                  <a:schemeClr val="tx1"/>
                </a:solidFill>
              </a:rPr>
              <a:t> 7</a:t>
            </a:r>
          </a:p>
          <a:p>
            <a:r>
              <a:rPr lang="en-US" dirty="0">
                <a:solidFill>
                  <a:schemeClr val="tx1"/>
                </a:solidFill>
              </a:rPr>
              <a:t>Item: Item Name</a:t>
            </a:r>
          </a:p>
          <a:p>
            <a:r>
              <a:rPr lang="en-US" dirty="0">
                <a:solidFill>
                  <a:schemeClr val="tx1"/>
                </a:solidFill>
              </a:rPr>
              <a:t>Shipping Fee: 20</a:t>
            </a:r>
          </a:p>
          <a:p>
            <a:r>
              <a:rPr lang="en-US" dirty="0">
                <a:solidFill>
                  <a:schemeClr val="tx1"/>
                </a:solidFill>
              </a:rPr>
              <a:t>Product Price: 100</a:t>
            </a:r>
          </a:p>
          <a:p>
            <a:r>
              <a:rPr lang="en-US" dirty="0">
                <a:solidFill>
                  <a:schemeClr val="tx1"/>
                </a:solidFill>
              </a:rPr>
              <a:t>Total Price: 120</a:t>
            </a:r>
          </a:p>
          <a:p>
            <a:r>
              <a:rPr lang="en-US" dirty="0">
                <a:solidFill>
                  <a:schemeClr val="tx1"/>
                </a:solidFill>
              </a:rPr>
              <a:t>Product Code: 372dbn44475vgf</a:t>
            </a:r>
          </a:p>
          <a:p>
            <a:endParaRPr lang="en-US" dirty="0">
              <a:solidFill>
                <a:schemeClr val="tx1"/>
              </a:solidFill>
            </a:endParaRPr>
          </a:p>
          <a:p>
            <a:endParaRPr lang="en-US" dirty="0">
              <a:solidFill>
                <a:schemeClr val="tx1"/>
              </a:solidFill>
            </a:endParaRPr>
          </a:p>
        </p:txBody>
      </p:sp>
      <p:sp>
        <p:nvSpPr>
          <p:cNvPr id="48" name="Rectangle: Rounded Corners 47">
            <a:hlinkClick r:id="rId24" action="ppaction://hlinksldjump"/>
            <a:extLst>
              <a:ext uri="{FF2B5EF4-FFF2-40B4-BE49-F238E27FC236}">
                <a16:creationId xmlns:a16="http://schemas.microsoft.com/office/drawing/2014/main" id="{A233D0EA-796C-43A4-9744-E81F0A7BC49B}"/>
              </a:ext>
            </a:extLst>
          </p:cNvPr>
          <p:cNvSpPr/>
          <p:nvPr/>
        </p:nvSpPr>
        <p:spPr>
          <a:xfrm>
            <a:off x="5510033" y="5209499"/>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pic>
        <p:nvPicPr>
          <p:cNvPr id="45" name="Picture 44">
            <a:hlinkClick r:id="rId25" action="ppaction://hlinksldjump"/>
            <a:extLst>
              <a:ext uri="{FF2B5EF4-FFF2-40B4-BE49-F238E27FC236}">
                <a16:creationId xmlns:a16="http://schemas.microsoft.com/office/drawing/2014/main" id="{B954DD3C-BF67-4B11-B9C2-BC60AD8A4EFF}"/>
              </a:ext>
            </a:extLst>
          </p:cNvPr>
          <p:cNvPicPr>
            <a:picLocks noChangeAspect="1"/>
          </p:cNvPicPr>
          <p:nvPr/>
        </p:nvPicPr>
        <p:blipFill rotWithShape="1">
          <a:blip r:embed="rId26">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49" name="Rectangle: Rounded Corners 48">
            <a:hlinkClick r:id="rId16" action="ppaction://hlinksldjump"/>
            <a:extLst>
              <a:ext uri="{FF2B5EF4-FFF2-40B4-BE49-F238E27FC236}">
                <a16:creationId xmlns:a16="http://schemas.microsoft.com/office/drawing/2014/main" id="{A4B50979-9E8D-4C82-8E60-D0D7FE60D551}"/>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Tree>
    <p:extLst>
      <p:ext uri="{BB962C8B-B14F-4D97-AF65-F5344CB8AC3E}">
        <p14:creationId xmlns:p14="http://schemas.microsoft.com/office/powerpoint/2010/main" val="25043632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19E2CB18-3369-4781-A258-0D23BE9DA259}"/>
              </a:ext>
            </a:extLst>
          </p:cNvPr>
          <p:cNvGrpSpPr/>
          <p:nvPr/>
        </p:nvGrpSpPr>
        <p:grpSpPr>
          <a:xfrm>
            <a:off x="0" y="-3175"/>
            <a:ext cx="12192000" cy="646176"/>
            <a:chOff x="0" y="-3175"/>
            <a:chExt cx="12192000" cy="646176"/>
          </a:xfrm>
        </p:grpSpPr>
        <p:sp>
          <p:nvSpPr>
            <p:cNvPr id="46" name="Rectangle: Rounded Corners 45">
              <a:extLst>
                <a:ext uri="{FF2B5EF4-FFF2-40B4-BE49-F238E27FC236}">
                  <a16:creationId xmlns:a16="http://schemas.microsoft.com/office/drawing/2014/main" id="{81FFFC31-7E67-4AF9-9A19-5FFB437197EB}"/>
                </a:ext>
              </a:extLst>
            </p:cNvPr>
            <p:cNvSpPr/>
            <p:nvPr/>
          </p:nvSpPr>
          <p:spPr>
            <a:xfrm>
              <a:off x="0" y="-3175"/>
              <a:ext cx="12192000" cy="646176"/>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hlinkClick r:id="rId3" action="ppaction://hlinksldjump"/>
              <a:extLst>
                <a:ext uri="{FF2B5EF4-FFF2-40B4-BE49-F238E27FC236}">
                  <a16:creationId xmlns:a16="http://schemas.microsoft.com/office/drawing/2014/main" id="{5743DEA3-43FA-4B6D-ABEC-1F43CDF81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2497" y="103632"/>
              <a:ext cx="396240" cy="396240"/>
            </a:xfrm>
            <a:prstGeom prst="rect">
              <a:avLst/>
            </a:prstGeom>
          </p:spPr>
        </p:pic>
        <p:pic>
          <p:nvPicPr>
            <p:cNvPr id="50" name="Picture 49">
              <a:hlinkClick r:id="rId5" action="ppaction://hlinksldjump"/>
              <a:extLst>
                <a:ext uri="{FF2B5EF4-FFF2-40B4-BE49-F238E27FC236}">
                  <a16:creationId xmlns:a16="http://schemas.microsoft.com/office/drawing/2014/main" id="{C9C90E69-B6AB-41FF-BF91-2F7753F69C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3632" y="64008"/>
              <a:ext cx="499872" cy="499872"/>
            </a:xfrm>
            <a:prstGeom prst="rect">
              <a:avLst/>
            </a:prstGeom>
          </p:spPr>
        </p:pic>
        <p:pic>
          <p:nvPicPr>
            <p:cNvPr id="52" name="Picture 51">
              <a:hlinkClick r:id="rId7" action="ppaction://hlinksldjump"/>
              <a:extLst>
                <a:ext uri="{FF2B5EF4-FFF2-40B4-BE49-F238E27FC236}">
                  <a16:creationId xmlns:a16="http://schemas.microsoft.com/office/drawing/2014/main" id="{FDA139C7-8C58-41D4-8AA7-D1EE0D1F21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794" y="124968"/>
              <a:ext cx="396240" cy="396240"/>
            </a:xfrm>
            <a:prstGeom prst="rect">
              <a:avLst/>
            </a:prstGeom>
          </p:spPr>
        </p:pic>
        <p:sp>
          <p:nvSpPr>
            <p:cNvPr id="61" name="Rectangle: Rounded Corners 60">
              <a:extLst>
                <a:ext uri="{FF2B5EF4-FFF2-40B4-BE49-F238E27FC236}">
                  <a16:creationId xmlns:a16="http://schemas.microsoft.com/office/drawing/2014/main" id="{16B9E19D-390F-4CF8-AF02-112F187B1315}"/>
                </a:ext>
              </a:extLst>
            </p:cNvPr>
            <p:cNvSpPr/>
            <p:nvPr/>
          </p:nvSpPr>
          <p:spPr>
            <a:xfrm>
              <a:off x="5004818" y="114300"/>
              <a:ext cx="1597154" cy="37490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Search for Crochet Kits…</a:t>
              </a:r>
            </a:p>
          </p:txBody>
        </p:sp>
        <p:sp>
          <p:nvSpPr>
            <p:cNvPr id="67" name="Rectangle: Rounded Corners 66">
              <a:hlinkClick r:id="rId9" action="ppaction://hlinksldjump"/>
              <a:extLst>
                <a:ext uri="{FF2B5EF4-FFF2-40B4-BE49-F238E27FC236}">
                  <a16:creationId xmlns:a16="http://schemas.microsoft.com/office/drawing/2014/main" id="{EC83AA9A-3149-41A0-A350-952892D87B8D}"/>
                </a:ext>
              </a:extLst>
            </p:cNvPr>
            <p:cNvSpPr/>
            <p:nvPr/>
          </p:nvSpPr>
          <p:spPr>
            <a:xfrm>
              <a:off x="2891792" y="64008"/>
              <a:ext cx="1731264" cy="49987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Category</a:t>
              </a:r>
            </a:p>
          </p:txBody>
        </p:sp>
        <p:sp>
          <p:nvSpPr>
            <p:cNvPr id="69" name="Rectangle: Rounded Corners 68">
              <a:hlinkClick r:id="rId10" action="ppaction://hlinksldjump"/>
              <a:extLst>
                <a:ext uri="{FF2B5EF4-FFF2-40B4-BE49-F238E27FC236}">
                  <a16:creationId xmlns:a16="http://schemas.microsoft.com/office/drawing/2014/main" id="{79380934-C9B7-4F82-AA09-D5BA3F7A05DF}"/>
                </a:ext>
              </a:extLst>
            </p:cNvPr>
            <p:cNvSpPr/>
            <p:nvPr/>
          </p:nvSpPr>
          <p:spPr>
            <a:xfrm>
              <a:off x="194570" y="51816"/>
              <a:ext cx="1837430" cy="499872"/>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pPr algn="ctr"/>
              <a:r>
                <a:rPr lang="en-US" dirty="0">
                  <a:latin typeface="Algerian" panose="04020705040A02060702" pitchFamily="82" charset="0"/>
                  <a:cs typeface="Arial" panose="020B0604020202020204" pitchFamily="34" charset="0"/>
                </a:rPr>
                <a:t>Crochet Kits</a:t>
              </a:r>
            </a:p>
          </p:txBody>
        </p:sp>
      </p:grpSp>
      <p:pic>
        <p:nvPicPr>
          <p:cNvPr id="81" name="Picture 80">
            <a:hlinkClick r:id="rId11" action="ppaction://hlinksldjump"/>
            <a:extLst>
              <a:ext uri="{FF2B5EF4-FFF2-40B4-BE49-F238E27FC236}">
                <a16:creationId xmlns:a16="http://schemas.microsoft.com/office/drawing/2014/main" id="{748C41BC-B4D9-41B9-8914-152274A03A76}"/>
              </a:ext>
            </a:extLst>
          </p:cNvPr>
          <p:cNvPicPr>
            <a:picLocks noChangeAspect="1"/>
          </p:cNvPicPr>
          <p:nvPr/>
        </p:nvPicPr>
        <p:blipFill rotWithShape="1">
          <a:blip r:embed="rId12">
            <a:extLst>
              <a:ext uri="{28A0092B-C50C-407E-A947-70E740481C1C}">
                <a14:useLocalDpi xmlns:a14="http://schemas.microsoft.com/office/drawing/2010/main" val="0"/>
              </a:ext>
            </a:extLst>
          </a:blip>
          <a:srcRect t="15657" r="1772" b="15358"/>
          <a:stretch/>
        </p:blipFill>
        <p:spPr>
          <a:xfrm>
            <a:off x="8133885" y="85596"/>
            <a:ext cx="763647" cy="536306"/>
          </a:xfrm>
          <a:prstGeom prst="rect">
            <a:avLst/>
          </a:prstGeom>
        </p:spPr>
      </p:pic>
      <p:sp>
        <p:nvSpPr>
          <p:cNvPr id="55" name="Rectangle 54">
            <a:extLst>
              <a:ext uri="{FF2B5EF4-FFF2-40B4-BE49-F238E27FC236}">
                <a16:creationId xmlns:a16="http://schemas.microsoft.com/office/drawing/2014/main" id="{24EF284D-AD7E-45FD-A7D7-BAD322B15E3C}"/>
              </a:ext>
            </a:extLst>
          </p:cNvPr>
          <p:cNvSpPr/>
          <p:nvPr/>
        </p:nvSpPr>
        <p:spPr>
          <a:xfrm>
            <a:off x="-1" y="507279"/>
            <a:ext cx="12192000" cy="5896154"/>
          </a:xfrm>
          <a:prstGeom prst="rect">
            <a:avLst/>
          </a:prstGeom>
          <a:solidFill>
            <a:srgbClr val="000000">
              <a:alpha val="41961"/>
            </a:srgb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057F63-1D49-4C93-B663-C5E32D66ABEC}"/>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54" name="Rectangle: Rounded Corners 53">
            <a:extLst>
              <a:ext uri="{FF2B5EF4-FFF2-40B4-BE49-F238E27FC236}">
                <a16:creationId xmlns:a16="http://schemas.microsoft.com/office/drawing/2014/main" id="{2DC89611-D616-4A6D-BBF8-A9748BB7A71D}"/>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pic>
        <p:nvPicPr>
          <p:cNvPr id="26" name="Picture 25">
            <a:extLst>
              <a:ext uri="{FF2B5EF4-FFF2-40B4-BE49-F238E27FC236}">
                <a16:creationId xmlns:a16="http://schemas.microsoft.com/office/drawing/2014/main" id="{8A041739-A761-47F5-96C2-1660E463F5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58" name="Picture 57">
            <a:extLst>
              <a:ext uri="{FF2B5EF4-FFF2-40B4-BE49-F238E27FC236}">
                <a16:creationId xmlns:a16="http://schemas.microsoft.com/office/drawing/2014/main" id="{95479213-FC4A-4E60-AB36-40753DA20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6232" y="6590300"/>
            <a:ext cx="259957" cy="259957"/>
          </a:xfrm>
          <a:prstGeom prst="rect">
            <a:avLst/>
          </a:prstGeom>
        </p:spPr>
      </p:pic>
      <p:pic>
        <p:nvPicPr>
          <p:cNvPr id="60" name="Picture 59">
            <a:extLst>
              <a:ext uri="{FF2B5EF4-FFF2-40B4-BE49-F238E27FC236}">
                <a16:creationId xmlns:a16="http://schemas.microsoft.com/office/drawing/2014/main" id="{E4497403-7EC2-42E7-8979-599044CE25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62" name="Picture 61">
            <a:extLst>
              <a:ext uri="{FF2B5EF4-FFF2-40B4-BE49-F238E27FC236}">
                <a16:creationId xmlns:a16="http://schemas.microsoft.com/office/drawing/2014/main" id="{18D8FBA3-FF3D-472F-BBD0-07C630B8A4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7785" y="6634854"/>
            <a:ext cx="319193" cy="178748"/>
          </a:xfrm>
          <a:prstGeom prst="rect">
            <a:avLst/>
          </a:prstGeom>
        </p:spPr>
      </p:pic>
      <p:pic>
        <p:nvPicPr>
          <p:cNvPr id="66" name="Picture 65">
            <a:extLst>
              <a:ext uri="{FF2B5EF4-FFF2-40B4-BE49-F238E27FC236}">
                <a16:creationId xmlns:a16="http://schemas.microsoft.com/office/drawing/2014/main" id="{C54D345F-9E92-4B08-A811-71ECB5480F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sp>
        <p:nvSpPr>
          <p:cNvPr id="96" name="Rectangle: Rounded Corners 95">
            <a:extLst>
              <a:ext uri="{FF2B5EF4-FFF2-40B4-BE49-F238E27FC236}">
                <a16:creationId xmlns:a16="http://schemas.microsoft.com/office/drawing/2014/main" id="{1638276A-7776-46BC-B753-B2AF85F1AE50}"/>
              </a:ext>
            </a:extLst>
          </p:cNvPr>
          <p:cNvSpPr/>
          <p:nvPr/>
        </p:nvSpPr>
        <p:spPr>
          <a:xfrm>
            <a:off x="1032568" y="796483"/>
            <a:ext cx="10126863" cy="960894"/>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Payment Method COD</a:t>
            </a:r>
          </a:p>
        </p:txBody>
      </p:sp>
      <p:sp>
        <p:nvSpPr>
          <p:cNvPr id="98" name="Rectangle: Rounded Corners 97">
            <a:extLst>
              <a:ext uri="{FF2B5EF4-FFF2-40B4-BE49-F238E27FC236}">
                <a16:creationId xmlns:a16="http://schemas.microsoft.com/office/drawing/2014/main" id="{0F34A1EC-1E4B-442A-8FFB-FD9ABD9E4C20}"/>
              </a:ext>
            </a:extLst>
          </p:cNvPr>
          <p:cNvSpPr/>
          <p:nvPr/>
        </p:nvSpPr>
        <p:spPr>
          <a:xfrm>
            <a:off x="5201171" y="1706777"/>
            <a:ext cx="1962913" cy="3483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Buy now Pay later</a:t>
            </a:r>
          </a:p>
        </p:txBody>
      </p:sp>
      <p:pic>
        <p:nvPicPr>
          <p:cNvPr id="57" name="Picture 56">
            <a:extLst>
              <a:ext uri="{FF2B5EF4-FFF2-40B4-BE49-F238E27FC236}">
                <a16:creationId xmlns:a16="http://schemas.microsoft.com/office/drawing/2014/main" id="{7A7B07A2-B506-468D-8B89-BF71A3F43B61}"/>
              </a:ext>
            </a:extLst>
          </p:cNvPr>
          <p:cNvPicPr>
            <a:picLocks noChangeAspect="1"/>
          </p:cNvPicPr>
          <p:nvPr/>
        </p:nvPicPr>
        <p:blipFill rotWithShape="1">
          <a:blip r:embed="rId18">
            <a:extLst>
              <a:ext uri="{28A0092B-C50C-407E-A947-70E740481C1C}">
                <a14:useLocalDpi xmlns:a14="http://schemas.microsoft.com/office/drawing/2010/main" val="0"/>
              </a:ext>
            </a:extLst>
          </a:blip>
          <a:srcRect l="16136" r="16305"/>
          <a:stretch/>
        </p:blipFill>
        <p:spPr>
          <a:xfrm>
            <a:off x="46381" y="656161"/>
            <a:ext cx="588781" cy="567419"/>
          </a:xfrm>
          <a:prstGeom prst="rect">
            <a:avLst/>
          </a:prstGeom>
        </p:spPr>
      </p:pic>
      <p:pic>
        <p:nvPicPr>
          <p:cNvPr id="59" name="Picture 58">
            <a:extLst>
              <a:ext uri="{FF2B5EF4-FFF2-40B4-BE49-F238E27FC236}">
                <a16:creationId xmlns:a16="http://schemas.microsoft.com/office/drawing/2014/main" id="{00BF35DF-B409-45AE-ABBB-65FCBB383513}"/>
              </a:ext>
            </a:extLst>
          </p:cNvPr>
          <p:cNvPicPr>
            <a:picLocks noChangeAspect="1"/>
          </p:cNvPicPr>
          <p:nvPr/>
        </p:nvPicPr>
        <p:blipFill rotWithShape="1">
          <a:blip r:embed="rId18">
            <a:extLst>
              <a:ext uri="{28A0092B-C50C-407E-A947-70E740481C1C}">
                <a14:useLocalDpi xmlns:a14="http://schemas.microsoft.com/office/drawing/2010/main" val="0"/>
              </a:ext>
            </a:extLst>
          </a:blip>
          <a:srcRect l="16136" r="16305"/>
          <a:stretch/>
        </p:blipFill>
        <p:spPr>
          <a:xfrm rot="10800000">
            <a:off x="11564023" y="629023"/>
            <a:ext cx="588781" cy="567419"/>
          </a:xfrm>
          <a:prstGeom prst="rect">
            <a:avLst/>
          </a:prstGeom>
        </p:spPr>
      </p:pic>
      <p:sp>
        <p:nvSpPr>
          <p:cNvPr id="65" name="Rectangle 64">
            <a:extLst>
              <a:ext uri="{FF2B5EF4-FFF2-40B4-BE49-F238E27FC236}">
                <a16:creationId xmlns:a16="http://schemas.microsoft.com/office/drawing/2014/main" id="{7D82B4BE-A924-4608-826F-AE6C20140FBA}"/>
              </a:ext>
            </a:extLst>
          </p:cNvPr>
          <p:cNvSpPr/>
          <p:nvPr/>
        </p:nvSpPr>
        <p:spPr>
          <a:xfrm>
            <a:off x="2214732" y="4960294"/>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B9B79F7-BBB0-4E64-8FC3-38399F73493B}"/>
              </a:ext>
            </a:extLst>
          </p:cNvPr>
          <p:cNvSpPr/>
          <p:nvPr/>
        </p:nvSpPr>
        <p:spPr>
          <a:xfrm>
            <a:off x="9210212" y="5096879"/>
            <a:ext cx="704259" cy="22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70 </a:t>
            </a:r>
            <a:r>
              <a:rPr lang="en-US" b="1" dirty="0">
                <a:solidFill>
                  <a:schemeClr val="tx1"/>
                </a:solidFill>
              </a:rPr>
              <a:t>₱</a:t>
            </a:r>
            <a:endParaRPr lang="en-US" sz="1200" b="1" dirty="0">
              <a:solidFill>
                <a:schemeClr val="tx1"/>
              </a:solidFill>
              <a:latin typeface="Arial" panose="020B060402020202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AF792FE4-DB62-4FDC-86B7-8F268C0DFF3B}"/>
              </a:ext>
            </a:extLst>
          </p:cNvPr>
          <p:cNvSpPr/>
          <p:nvPr/>
        </p:nvSpPr>
        <p:spPr>
          <a:xfrm>
            <a:off x="1024948" y="2055120"/>
            <a:ext cx="10126863" cy="4256521"/>
          </a:xfrm>
          <a:prstGeom prst="roundRect">
            <a:avLst/>
          </a:prstGeom>
          <a:solidFill>
            <a:schemeClr val="bg1">
              <a:lumMod val="85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grpSp>
        <p:nvGrpSpPr>
          <p:cNvPr id="41" name="Group 40">
            <a:extLst>
              <a:ext uri="{FF2B5EF4-FFF2-40B4-BE49-F238E27FC236}">
                <a16:creationId xmlns:a16="http://schemas.microsoft.com/office/drawing/2014/main" id="{D599FB4A-2972-49AD-A866-51B4DC76F5D1}"/>
              </a:ext>
            </a:extLst>
          </p:cNvPr>
          <p:cNvGrpSpPr/>
          <p:nvPr/>
        </p:nvGrpSpPr>
        <p:grpSpPr>
          <a:xfrm>
            <a:off x="0" y="6524170"/>
            <a:ext cx="12192000" cy="348343"/>
            <a:chOff x="0" y="6524170"/>
            <a:chExt cx="12192000" cy="348343"/>
          </a:xfrm>
        </p:grpSpPr>
        <p:grpSp>
          <p:nvGrpSpPr>
            <p:cNvPr id="42" name="Group 41">
              <a:extLst>
                <a:ext uri="{FF2B5EF4-FFF2-40B4-BE49-F238E27FC236}">
                  <a16:creationId xmlns:a16="http://schemas.microsoft.com/office/drawing/2014/main" id="{388ADBF7-EE3D-4FC9-BBD7-31E59CC00CC9}"/>
                </a:ext>
              </a:extLst>
            </p:cNvPr>
            <p:cNvGrpSpPr/>
            <p:nvPr/>
          </p:nvGrpSpPr>
          <p:grpSpPr>
            <a:xfrm>
              <a:off x="0" y="6524170"/>
              <a:ext cx="12192000" cy="348343"/>
              <a:chOff x="0" y="6524170"/>
              <a:chExt cx="12192000" cy="348343"/>
            </a:xfrm>
          </p:grpSpPr>
          <p:sp>
            <p:nvSpPr>
              <p:cNvPr id="78" name="Rectangle: Rounded Corners 77">
                <a:extLst>
                  <a:ext uri="{FF2B5EF4-FFF2-40B4-BE49-F238E27FC236}">
                    <a16:creationId xmlns:a16="http://schemas.microsoft.com/office/drawing/2014/main" id="{D41C4EBA-6101-48CE-85BE-B90A5F0ABEFB}"/>
                  </a:ext>
                </a:extLst>
              </p:cNvPr>
              <p:cNvSpPr/>
              <p:nvPr/>
            </p:nvSpPr>
            <p:spPr>
              <a:xfrm>
                <a:off x="0" y="6524170"/>
                <a:ext cx="12192000" cy="3483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FA79E42-E5C9-47E3-84FA-F0641FD7260C}"/>
                  </a:ext>
                </a:extLst>
              </p:cNvPr>
              <p:cNvSpPr/>
              <p:nvPr/>
            </p:nvSpPr>
            <p:spPr>
              <a:xfrm>
                <a:off x="4325938" y="6568849"/>
                <a:ext cx="3540125" cy="249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All rights reserved © 2024 Pyat 7</a:t>
                </a:r>
              </a:p>
            </p:txBody>
          </p:sp>
        </p:grpSp>
        <p:grpSp>
          <p:nvGrpSpPr>
            <p:cNvPr id="43" name="Group 42">
              <a:extLst>
                <a:ext uri="{FF2B5EF4-FFF2-40B4-BE49-F238E27FC236}">
                  <a16:creationId xmlns:a16="http://schemas.microsoft.com/office/drawing/2014/main" id="{CA1BC5ED-057E-4C5C-AC63-EF20FC7BCE1D}"/>
                </a:ext>
              </a:extLst>
            </p:cNvPr>
            <p:cNvGrpSpPr/>
            <p:nvPr/>
          </p:nvGrpSpPr>
          <p:grpSpPr>
            <a:xfrm>
              <a:off x="9719746" y="6600793"/>
              <a:ext cx="2011656" cy="256480"/>
              <a:chOff x="9719746" y="6600793"/>
              <a:chExt cx="2011656" cy="256480"/>
            </a:xfrm>
          </p:grpSpPr>
          <p:sp>
            <p:nvSpPr>
              <p:cNvPr id="76" name="Rectangle: Rounded Corners 75">
                <a:hlinkClick r:id="rId19" action="ppaction://hlinksldjump"/>
                <a:extLst>
                  <a:ext uri="{FF2B5EF4-FFF2-40B4-BE49-F238E27FC236}">
                    <a16:creationId xmlns:a16="http://schemas.microsoft.com/office/drawing/2014/main" id="{12D292FF-6134-44AA-AD1D-7389BAABEDB2}"/>
                  </a:ext>
                </a:extLst>
              </p:cNvPr>
              <p:cNvSpPr/>
              <p:nvPr/>
            </p:nvSpPr>
            <p:spPr>
              <a:xfrm>
                <a:off x="9719746" y="6600793"/>
                <a:ext cx="1324470"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Terms and Policy</a:t>
                </a:r>
              </a:p>
            </p:txBody>
          </p:sp>
          <p:sp>
            <p:nvSpPr>
              <p:cNvPr id="77" name="Rectangle: Rounded Corners 76">
                <a:hlinkClick r:id="rId20" action="ppaction://hlinksldjump"/>
                <a:extLst>
                  <a:ext uri="{FF2B5EF4-FFF2-40B4-BE49-F238E27FC236}">
                    <a16:creationId xmlns:a16="http://schemas.microsoft.com/office/drawing/2014/main" id="{14E3A10F-3E04-4925-825F-51480E39E414}"/>
                  </a:ext>
                </a:extLst>
              </p:cNvPr>
              <p:cNvSpPr/>
              <p:nvPr/>
            </p:nvSpPr>
            <p:spPr>
              <a:xfrm>
                <a:off x="11151811" y="6607809"/>
                <a:ext cx="579591" cy="249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u="sng" dirty="0">
                    <a:solidFill>
                      <a:schemeClr val="bg1"/>
                    </a:solidFill>
                    <a:latin typeface="Arial" panose="020B0604020202020204" pitchFamily="34" charset="0"/>
                    <a:cs typeface="Arial" panose="020B0604020202020204" pitchFamily="34" charset="0"/>
                  </a:rPr>
                  <a:t>About</a:t>
                </a:r>
              </a:p>
            </p:txBody>
          </p:sp>
        </p:grpSp>
        <p:grpSp>
          <p:nvGrpSpPr>
            <p:cNvPr id="70" name="Group 69">
              <a:extLst>
                <a:ext uri="{FF2B5EF4-FFF2-40B4-BE49-F238E27FC236}">
                  <a16:creationId xmlns:a16="http://schemas.microsoft.com/office/drawing/2014/main" id="{F4C9203D-86AA-46A4-B48D-2A42F875F750}"/>
                </a:ext>
              </a:extLst>
            </p:cNvPr>
            <p:cNvGrpSpPr/>
            <p:nvPr/>
          </p:nvGrpSpPr>
          <p:grpSpPr>
            <a:xfrm>
              <a:off x="166789" y="6598734"/>
              <a:ext cx="1599857" cy="230072"/>
              <a:chOff x="166789" y="6598734"/>
              <a:chExt cx="1599857" cy="230072"/>
            </a:xfrm>
          </p:grpSpPr>
          <p:pic>
            <p:nvPicPr>
              <p:cNvPr id="71" name="Picture 70">
                <a:hlinkClick r:id="rId21"/>
                <a:extLst>
                  <a:ext uri="{FF2B5EF4-FFF2-40B4-BE49-F238E27FC236}">
                    <a16:creationId xmlns:a16="http://schemas.microsoft.com/office/drawing/2014/main" id="{08D62C2F-95B5-43E5-A3D4-FC8D1A55A0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789" y="6607839"/>
                <a:ext cx="220967" cy="220967"/>
              </a:xfrm>
              <a:prstGeom prst="rect">
                <a:avLst/>
              </a:prstGeom>
            </p:spPr>
          </p:pic>
          <p:pic>
            <p:nvPicPr>
              <p:cNvPr id="72" name="Picture 71">
                <a:hlinkClick r:id="rId22"/>
                <a:extLst>
                  <a:ext uri="{FF2B5EF4-FFF2-40B4-BE49-F238E27FC236}">
                    <a16:creationId xmlns:a16="http://schemas.microsoft.com/office/drawing/2014/main" id="{595CB28F-CF2F-4220-B210-E931BFB54FED}"/>
                  </a:ext>
                </a:extLst>
              </p:cNvPr>
              <p:cNvPicPr>
                <a:picLocks noChangeAspect="1"/>
              </p:cNvPicPr>
              <p:nvPr/>
            </p:nvPicPr>
            <p:blipFill rotWithShape="1">
              <a:blip r:embed="rId14">
                <a:extLst>
                  <a:ext uri="{28A0092B-C50C-407E-A947-70E740481C1C}">
                    <a14:useLocalDpi xmlns:a14="http://schemas.microsoft.com/office/drawing/2010/main" val="0"/>
                  </a:ext>
                </a:extLst>
              </a:blip>
              <a:srcRect t="14817" b="8315"/>
              <a:stretch/>
            </p:blipFill>
            <p:spPr>
              <a:xfrm>
                <a:off x="506232" y="6628814"/>
                <a:ext cx="259957" cy="199828"/>
              </a:xfrm>
              <a:prstGeom prst="rect">
                <a:avLst/>
              </a:prstGeom>
            </p:spPr>
          </p:pic>
          <p:pic>
            <p:nvPicPr>
              <p:cNvPr id="73" name="Picture 72">
                <a:hlinkClick r:id="rId23"/>
                <a:extLst>
                  <a:ext uri="{FF2B5EF4-FFF2-40B4-BE49-F238E27FC236}">
                    <a16:creationId xmlns:a16="http://schemas.microsoft.com/office/drawing/2014/main" id="{0A327CCE-EEEB-421C-A5C2-CF719383FEE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197" y="6613774"/>
                <a:ext cx="199828" cy="199828"/>
              </a:xfrm>
              <a:prstGeom prst="rect">
                <a:avLst/>
              </a:prstGeom>
            </p:spPr>
          </p:pic>
          <p:pic>
            <p:nvPicPr>
              <p:cNvPr id="74" name="Picture 73">
                <a:hlinkClick r:id="rId24"/>
                <a:extLst>
                  <a:ext uri="{FF2B5EF4-FFF2-40B4-BE49-F238E27FC236}">
                    <a16:creationId xmlns:a16="http://schemas.microsoft.com/office/drawing/2014/main" id="{A93B04F5-8A8F-4681-A881-811A59BFC3C5}"/>
                  </a:ext>
                </a:extLst>
              </p:cNvPr>
              <p:cNvPicPr>
                <a:picLocks noChangeAspect="1"/>
              </p:cNvPicPr>
              <p:nvPr/>
            </p:nvPicPr>
            <p:blipFill rotWithShape="1">
              <a:blip r:embed="rId16">
                <a:extLst>
                  <a:ext uri="{28A0092B-C50C-407E-A947-70E740481C1C}">
                    <a14:useLocalDpi xmlns:a14="http://schemas.microsoft.com/office/drawing/2010/main" val="0"/>
                  </a:ext>
                </a:extLst>
              </a:blip>
              <a:srcRect l="23697" r="21711"/>
              <a:stretch/>
            </p:blipFill>
            <p:spPr>
              <a:xfrm>
                <a:off x="1224902" y="6634854"/>
                <a:ext cx="177654" cy="178748"/>
              </a:xfrm>
              <a:prstGeom prst="rect">
                <a:avLst/>
              </a:prstGeom>
            </p:spPr>
          </p:pic>
          <p:pic>
            <p:nvPicPr>
              <p:cNvPr id="75" name="Picture 74">
                <a:hlinkClick r:id="rId25"/>
                <a:extLst>
                  <a:ext uri="{FF2B5EF4-FFF2-40B4-BE49-F238E27FC236}">
                    <a16:creationId xmlns:a16="http://schemas.microsoft.com/office/drawing/2014/main" id="{2DEF60FE-F282-45E0-8122-430B4AC5759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6738" y="6598734"/>
                <a:ext cx="229908" cy="229908"/>
              </a:xfrm>
              <a:prstGeom prst="rect">
                <a:avLst/>
              </a:prstGeom>
            </p:spPr>
          </p:pic>
        </p:grpSp>
      </p:grpSp>
      <p:sp>
        <p:nvSpPr>
          <p:cNvPr id="40" name="Rectangle: Rounded Corners 39">
            <a:extLst>
              <a:ext uri="{FF2B5EF4-FFF2-40B4-BE49-F238E27FC236}">
                <a16:creationId xmlns:a16="http://schemas.microsoft.com/office/drawing/2014/main" id="{0ECE990E-CE74-4C75-9F3F-5882D106D1C4}"/>
              </a:ext>
            </a:extLst>
          </p:cNvPr>
          <p:cNvSpPr/>
          <p:nvPr/>
        </p:nvSpPr>
        <p:spPr>
          <a:xfrm>
            <a:off x="1622379" y="2478100"/>
            <a:ext cx="8931999" cy="3385283"/>
          </a:xfrm>
          <a:prstGeom prst="round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Buyer: Mark </a:t>
            </a:r>
            <a:r>
              <a:rPr lang="en-US" dirty="0" err="1">
                <a:solidFill>
                  <a:schemeClr val="tx1"/>
                </a:solidFill>
              </a:rPr>
              <a:t>Magsanay</a:t>
            </a:r>
            <a:endParaRPr lang="en-US" dirty="0">
              <a:solidFill>
                <a:schemeClr val="tx1"/>
              </a:solidFill>
            </a:endParaRPr>
          </a:p>
          <a:p>
            <a:r>
              <a:rPr lang="en-US" dirty="0">
                <a:solidFill>
                  <a:schemeClr val="tx1"/>
                </a:solidFill>
              </a:rPr>
              <a:t>Email: mark20@gmail.com</a:t>
            </a:r>
          </a:p>
          <a:p>
            <a:r>
              <a:rPr lang="en-US" dirty="0">
                <a:solidFill>
                  <a:schemeClr val="tx1"/>
                </a:solidFill>
              </a:rPr>
              <a:t>Mobile No: +639306856120</a:t>
            </a:r>
          </a:p>
          <a:p>
            <a:r>
              <a:rPr lang="en-US" dirty="0">
                <a:solidFill>
                  <a:schemeClr val="tx1"/>
                </a:solidFill>
              </a:rPr>
              <a:t>Address: Purok </a:t>
            </a:r>
            <a:r>
              <a:rPr lang="en-US" dirty="0" err="1">
                <a:solidFill>
                  <a:schemeClr val="tx1"/>
                </a:solidFill>
              </a:rPr>
              <a:t>Cabatingan</a:t>
            </a:r>
            <a:r>
              <a:rPr lang="en-US" dirty="0">
                <a:solidFill>
                  <a:schemeClr val="tx1"/>
                </a:solidFill>
              </a:rPr>
              <a:t>, Monte Alegre, Aurora, Zamboanga del Sur</a:t>
            </a:r>
          </a:p>
          <a:p>
            <a:r>
              <a:rPr lang="en-US" dirty="0">
                <a:solidFill>
                  <a:schemeClr val="tx1"/>
                </a:solidFill>
              </a:rPr>
              <a:t>Zip Code: 7020</a:t>
            </a:r>
          </a:p>
          <a:p>
            <a:r>
              <a:rPr lang="en-US" dirty="0">
                <a:solidFill>
                  <a:schemeClr val="tx1"/>
                </a:solidFill>
              </a:rPr>
              <a:t>Seller: Group 3 The </a:t>
            </a:r>
            <a:r>
              <a:rPr lang="en-US" dirty="0" err="1">
                <a:solidFill>
                  <a:schemeClr val="tx1"/>
                </a:solidFill>
              </a:rPr>
              <a:t>Pyat</a:t>
            </a:r>
            <a:r>
              <a:rPr lang="en-US" dirty="0">
                <a:solidFill>
                  <a:schemeClr val="tx1"/>
                </a:solidFill>
              </a:rPr>
              <a:t> 7</a:t>
            </a:r>
          </a:p>
          <a:p>
            <a:r>
              <a:rPr lang="en-US" dirty="0">
                <a:solidFill>
                  <a:schemeClr val="tx1"/>
                </a:solidFill>
              </a:rPr>
              <a:t>Item: Item Name</a:t>
            </a:r>
          </a:p>
          <a:p>
            <a:r>
              <a:rPr lang="en-US" dirty="0">
                <a:solidFill>
                  <a:schemeClr val="tx1"/>
                </a:solidFill>
              </a:rPr>
              <a:t>Product Code: 372dbn44475vgf</a:t>
            </a:r>
          </a:p>
          <a:p>
            <a:endParaRPr lang="en-US" dirty="0">
              <a:solidFill>
                <a:schemeClr val="tx1"/>
              </a:solidFill>
            </a:endParaRPr>
          </a:p>
          <a:p>
            <a:endParaRPr lang="en-US" dirty="0">
              <a:solidFill>
                <a:schemeClr val="tx1"/>
              </a:solidFill>
            </a:endParaRPr>
          </a:p>
        </p:txBody>
      </p:sp>
      <p:sp>
        <p:nvSpPr>
          <p:cNvPr id="48" name="Rectangle: Rounded Corners 47">
            <a:extLst>
              <a:ext uri="{FF2B5EF4-FFF2-40B4-BE49-F238E27FC236}">
                <a16:creationId xmlns:a16="http://schemas.microsoft.com/office/drawing/2014/main" id="{A233D0EA-796C-43A4-9744-E81F0A7BC49B}"/>
              </a:ext>
            </a:extLst>
          </p:cNvPr>
          <p:cNvSpPr/>
          <p:nvPr/>
        </p:nvSpPr>
        <p:spPr>
          <a:xfrm>
            <a:off x="5510033" y="5209499"/>
            <a:ext cx="1229066" cy="486200"/>
          </a:xfrm>
          <a:prstGeom prst="roundRect">
            <a:avLst/>
          </a:prstGeom>
          <a:solidFill>
            <a:srgbClr val="00B05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Checkout</a:t>
            </a:r>
          </a:p>
        </p:txBody>
      </p:sp>
      <p:sp>
        <p:nvSpPr>
          <p:cNvPr id="45" name="Rectangle 44">
            <a:extLst>
              <a:ext uri="{FF2B5EF4-FFF2-40B4-BE49-F238E27FC236}">
                <a16:creationId xmlns:a16="http://schemas.microsoft.com/office/drawing/2014/main" id="{7F03DAEF-8A7F-48F0-8848-2CA933EACD7B}"/>
              </a:ext>
            </a:extLst>
          </p:cNvPr>
          <p:cNvSpPr/>
          <p:nvPr/>
        </p:nvSpPr>
        <p:spPr>
          <a:xfrm>
            <a:off x="-2" y="-3175"/>
            <a:ext cx="12192001" cy="6872513"/>
          </a:xfrm>
          <a:prstGeom prst="rect">
            <a:avLst/>
          </a:prstGeom>
          <a:solidFill>
            <a:schemeClr val="bg1">
              <a:alpha val="41961"/>
            </a:schemeClr>
          </a:solidFill>
          <a:ln>
            <a:no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4CB14B21-6DAC-46B3-89E8-FFCDED6FD457}"/>
              </a:ext>
            </a:extLst>
          </p:cNvPr>
          <p:cNvGrpSpPr/>
          <p:nvPr/>
        </p:nvGrpSpPr>
        <p:grpSpPr>
          <a:xfrm>
            <a:off x="3037014" y="1745103"/>
            <a:ext cx="6291223" cy="2919068"/>
            <a:chOff x="3037014" y="1745103"/>
            <a:chExt cx="6291223" cy="2919068"/>
          </a:xfrm>
        </p:grpSpPr>
        <p:sp>
          <p:nvSpPr>
            <p:cNvPr id="51" name="Rectangle 50">
              <a:extLst>
                <a:ext uri="{FF2B5EF4-FFF2-40B4-BE49-F238E27FC236}">
                  <a16:creationId xmlns:a16="http://schemas.microsoft.com/office/drawing/2014/main" id="{0D95EA6D-3E3B-4F86-BDF3-541702C377E3}"/>
                </a:ext>
              </a:extLst>
            </p:cNvPr>
            <p:cNvSpPr/>
            <p:nvPr/>
          </p:nvSpPr>
          <p:spPr>
            <a:xfrm>
              <a:off x="3037016" y="1746748"/>
              <a:ext cx="6291221" cy="29174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74BA06F-C878-4139-A307-A098E46A9E52}"/>
                </a:ext>
              </a:extLst>
            </p:cNvPr>
            <p:cNvGrpSpPr/>
            <p:nvPr/>
          </p:nvGrpSpPr>
          <p:grpSpPr>
            <a:xfrm>
              <a:off x="3037014" y="1745103"/>
              <a:ext cx="6291222" cy="2173753"/>
              <a:chOff x="3037014" y="1745103"/>
              <a:chExt cx="6291222" cy="2173753"/>
            </a:xfrm>
          </p:grpSpPr>
          <p:sp>
            <p:nvSpPr>
              <p:cNvPr id="56" name="Rectangle 55">
                <a:extLst>
                  <a:ext uri="{FF2B5EF4-FFF2-40B4-BE49-F238E27FC236}">
                    <a16:creationId xmlns:a16="http://schemas.microsoft.com/office/drawing/2014/main" id="{852A9C48-BD54-4750-AA4F-4214FE8F433F}"/>
                  </a:ext>
                </a:extLst>
              </p:cNvPr>
              <p:cNvSpPr/>
              <p:nvPr/>
            </p:nvSpPr>
            <p:spPr>
              <a:xfrm>
                <a:off x="3037014" y="1745103"/>
                <a:ext cx="6291221" cy="444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hlinkClick r:id="rId26" action="ppaction://hlinksldjump"/>
                <a:extLst>
                  <a:ext uri="{FF2B5EF4-FFF2-40B4-BE49-F238E27FC236}">
                    <a16:creationId xmlns:a16="http://schemas.microsoft.com/office/drawing/2014/main" id="{6D0DC0D1-6BEB-4AB7-8B32-DC582F558812}"/>
                  </a:ext>
                </a:extLst>
              </p:cNvPr>
              <p:cNvSpPr/>
              <p:nvPr/>
            </p:nvSpPr>
            <p:spPr>
              <a:xfrm>
                <a:off x="8860972" y="1745103"/>
                <a:ext cx="467264" cy="444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X</a:t>
                </a:r>
              </a:p>
            </p:txBody>
          </p:sp>
          <p:sp>
            <p:nvSpPr>
              <p:cNvPr id="64" name="Rectangle 63">
                <a:extLst>
                  <a:ext uri="{FF2B5EF4-FFF2-40B4-BE49-F238E27FC236}">
                    <a16:creationId xmlns:a16="http://schemas.microsoft.com/office/drawing/2014/main" id="{190F2791-C9F2-470F-BB69-0A5696136DD4}"/>
                  </a:ext>
                </a:extLst>
              </p:cNvPr>
              <p:cNvSpPr/>
              <p:nvPr/>
            </p:nvSpPr>
            <p:spPr>
              <a:xfrm>
                <a:off x="3223093" y="2745529"/>
                <a:ext cx="5931891" cy="1173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Ordered Done, </a:t>
                </a:r>
                <a:r>
                  <a:rPr lang="en-US" u="sng" dirty="0">
                    <a:solidFill>
                      <a:schemeClr val="accent1"/>
                    </a:solidFill>
                    <a:hlinkClick r:id="rId11" action="ppaction://hlinksldjump"/>
                  </a:rPr>
                  <a:t>View Details</a:t>
                </a:r>
                <a:endParaRPr lang="en-US" u="sng" dirty="0">
                  <a:solidFill>
                    <a:schemeClr val="accent1"/>
                  </a:solidFill>
                </a:endParaRPr>
              </a:p>
            </p:txBody>
          </p:sp>
          <p:pic>
            <p:nvPicPr>
              <p:cNvPr id="79" name="Picture 78">
                <a:extLst>
                  <a:ext uri="{FF2B5EF4-FFF2-40B4-BE49-F238E27FC236}">
                    <a16:creationId xmlns:a16="http://schemas.microsoft.com/office/drawing/2014/main" id="{DF7619D6-5018-4C81-B5AB-94CEB5DC42D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593005" y="3039028"/>
                <a:ext cx="515295" cy="515295"/>
              </a:xfrm>
              <a:prstGeom prst="rect">
                <a:avLst/>
              </a:prstGeom>
            </p:spPr>
          </p:pic>
        </p:grpSp>
      </p:grpSp>
    </p:spTree>
    <p:extLst>
      <p:ext uri="{BB962C8B-B14F-4D97-AF65-F5344CB8AC3E}">
        <p14:creationId xmlns:p14="http://schemas.microsoft.com/office/powerpoint/2010/main" val="2589105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3274</TotalTime>
  <Words>6665</Words>
  <Application>Microsoft Office PowerPoint</Application>
  <PresentationFormat>Widescreen</PresentationFormat>
  <Paragraphs>2292</Paragraphs>
  <Slides>159</Slides>
  <Notes>97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159</vt:i4>
      </vt:variant>
    </vt:vector>
  </HeadingPairs>
  <TitlesOfParts>
    <vt:vector size="165" baseType="lpstr">
      <vt:lpstr>Algerian</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Markers</vt:lpstr>
      <vt:lpstr>PowerPoint Presentation</vt:lpstr>
      <vt:lpstr>PowerPoint Presentation</vt:lpstr>
      <vt:lpstr>Hooks</vt:lpstr>
      <vt:lpstr>PowerPoint Presentation</vt:lpstr>
      <vt:lpstr>PowerPoint Presentation</vt:lpstr>
      <vt:lpstr>PowerPoint Presentation</vt:lpstr>
      <vt:lpstr>PowerPoint Presentation</vt:lpstr>
      <vt:lpstr>Aluminum Hooks</vt:lpstr>
      <vt:lpstr>PowerPoint Presentation</vt:lpstr>
      <vt:lpstr>PowerPoint Presentation</vt:lpstr>
      <vt:lpstr>Plastic Hooks</vt:lpstr>
      <vt:lpstr>PowerPoint Presentation</vt:lpstr>
      <vt:lpstr>PowerPoint Presentation</vt:lpstr>
      <vt:lpstr>Steel Hooks</vt:lpstr>
      <vt:lpstr>PowerPoint Presentation</vt:lpstr>
      <vt:lpstr>PowerPoint Presentation</vt:lpstr>
      <vt:lpstr>Yarns</vt:lpstr>
      <vt:lpstr>PowerPoint Presentation</vt:lpstr>
      <vt:lpstr>PowerPoint Presentation</vt:lpstr>
      <vt:lpstr>PowerPoint Presentation</vt:lpstr>
      <vt:lpstr>PowerPoint Presentation</vt:lpstr>
      <vt:lpstr>Acrylic Yarn</vt:lpstr>
      <vt:lpstr>PowerPoint Presentation</vt:lpstr>
      <vt:lpstr>PowerPoint Presentation</vt:lpstr>
      <vt:lpstr>Cotton Yarn</vt:lpstr>
      <vt:lpstr>PowerPoint Presentation</vt:lpstr>
      <vt:lpstr>PowerPoint Presentation</vt:lpstr>
      <vt:lpstr>Wool Yarn</vt:lpstr>
      <vt:lpstr>PowerPoint Presentation</vt:lpstr>
      <vt:lpstr>PowerPoint Presentation</vt:lpstr>
      <vt:lpstr>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Ratings</vt:lpstr>
      <vt:lpstr>Acrylic Yarn Ratings</vt:lpstr>
      <vt:lpstr>PowerPoint Presentation</vt:lpstr>
      <vt:lpstr>Cotton Yarn Ratings</vt:lpstr>
      <vt:lpstr>PowerPoint Presentation</vt:lpstr>
      <vt:lpstr>Wool Yarn Ratings</vt:lpstr>
      <vt:lpstr>PowerPoint Presentation</vt:lpstr>
      <vt:lpstr>Steel Hooks Ratings</vt:lpstr>
      <vt:lpstr>PowerPoint Presentation</vt:lpstr>
      <vt:lpstr>Plastic Hooks Ratings</vt:lpstr>
      <vt:lpstr>PowerPoint Presentation</vt:lpstr>
      <vt:lpstr>Aluminum Hooks Ratings</vt:lpstr>
      <vt:lpstr>PowerPoint Presentation</vt:lpstr>
      <vt:lpstr>Marker Ratings</vt:lpstr>
      <vt:lpstr>PowerPoint Presentation</vt:lpstr>
      <vt:lpstr>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Comment Done</vt:lpstr>
      <vt:lpstr>PowerPoint Presentation</vt:lpstr>
      <vt:lpstr>Add to Cart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Payment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Shipping Info</vt:lpstr>
      <vt:lpstr>PowerPoint Presentation</vt:lpstr>
      <vt:lpstr>PowerPoint Presentation</vt:lpstr>
      <vt:lpstr>PowerPoint Presentation</vt:lpstr>
      <vt:lpstr>PowerPoint Presentation</vt:lpstr>
      <vt:lpstr>PowerPoint Presentation</vt:lpstr>
      <vt:lpstr>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Search Queue</vt:lpstr>
      <vt:lpstr>PowerPoint Presentation</vt:lpstr>
      <vt:lpstr>Tearms And Condition</vt:lpstr>
      <vt:lpstr>PowerPoint Presentation</vt:lpstr>
      <vt:lpstr>About</vt:lpstr>
      <vt:lpstr>PowerPoint Presentation</vt:lpstr>
      <vt:lpstr>Admin Panel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Yarn Description</vt:lpstr>
      <vt:lpstr>PowerPoint Presentation</vt:lpstr>
      <vt:lpstr>PowerPoint Presentation</vt:lpstr>
      <vt:lpstr>PowerPoint Presentation</vt:lpstr>
      <vt:lpstr>Markers Description</vt:lpstr>
      <vt:lpstr>PowerPoint Presentation</vt:lpstr>
      <vt:lpstr>Hooks Description</vt:lpstr>
      <vt:lpstr>PowerPoint Presentation</vt:lpstr>
      <vt:lpstr>PowerPoint Presentation</vt:lpstr>
      <vt:lpstr>PowerPoint Presentation</vt:lpstr>
      <vt:lpstr>PowerPoint Presentation</vt:lpstr>
      <vt:lpstr>Profile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254</cp:revision>
  <dcterms:created xsi:type="dcterms:W3CDTF">2024-11-09T06:19:27Z</dcterms:created>
  <dcterms:modified xsi:type="dcterms:W3CDTF">2024-12-09T03:09:15Z</dcterms:modified>
</cp:coreProperties>
</file>